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7165C6-30CE-460A-B563-3E7718FB07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63A184-1536-4C6B-855C-C647F5180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C72E14-0443-446B-8058-2A60199903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C3A68C-D929-4CC5-AAD6-416990B43F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A7DACC1-597A-4E96-BAEF-09ED830EDB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38444C2-E750-4E8A-97FF-D01E1461F1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614D47-7374-4FA8-90E6-D4E391C917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F8A8DA-7C64-48FA-8E79-4A089F6FC8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7980878-352B-4C92-A42E-881257F3ED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C977A8-358A-40A1-9729-A139582128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3ACA0D-8473-422A-B0A3-5A8C9C41D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8268" r="21731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2024/1/11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2024/1/11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4.jpeg" /><Relationship Id="rId3" Type="http://schemas.openxmlformats.org/officeDocument/2006/relationships/image" Target="../media/image1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18050070027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境外人员临时住宿登记表填写注意事项\n## 1.境外人员临时住宿登记表概述\n### 1.1境外人员临时住宿登记表的重要性\n### 1.2境外人员临时住宿登记表的主要组成部分\n### 1.3境外人员临时住宿登记表的填写目的\n## 2.个人信息填写注意事项\n### 2.1护照号码的填写格式与要求\n### 2.2姓名的填写格式与要求\n### 2.3出生日期与年龄的填写方式\n## 3.住宿信息填写注意事项\n### 3.1住宿地址的填写格式与要求\n### 3.2入住与离店日期的填写方式\n### 3.3预订方式的填写选择\n## 4.联系方式填写注意事项\n### 4.1电话号码的填写格式与要求\n### 4.2电子邮箱的填写格式与要求\n### 4.3紧急联系人的填写方式\n## 5.其他信息填写注意事项\n### 5.1职业与单位的填写格式与要求\n### 5.2行程安排的填写方式\n### 5.3特殊需求的填写选择\n## 6.填写境外人员临时住宿登记表的注意事项\n### 6.1保持信息的一致性与准确性\n### 6.2注意隐私信息的保护\n### 6.3及时提交登记表以确保顺利入住\n&quot;,&quot;templateId&quot;:&quot;g4cp6mxhy78uudam11m8zmqt9y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 sz="4200"/>
              <a:t>境外人员临时住宿登记表填写注意事项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391695" y="5055553"/>
            <a:ext cx="5786771" cy="476250"/>
          </a:xfrm>
        </p:spPr>
        <p:txBody>
          <a:bodyPr vert="horz" wrap="square" lIns="91440" tIns="45720" rIns="91440" bIns="45720" anchor="b">
            <a:spAutoFit/>
          </a:bodyPr>
          <a:lstStyle/>
          <a:p>
            <a:r>
              <a:rPr lang="en-US"/>
              <a:t> </a:t>
            </a:r>
            <a:endParaRPr lang="zh-CN" spc="0"/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 descr="{&quot;isTemplate&quot;:false,&quot;type&quot;:&quot;subTitle&quot;,&quot;canOmit&quot;:true,&quot;range&quot;:0}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境外人员临时住宿登记表概述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1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2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是确保境外人员合法入住的重要依据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临时住宿登记表记录了境外人员的个人信息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有助于酒店或民宿方了解客人的需求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有助于政府部门监管境外人员流动</a:t>
                </a:r>
                <a:endParaRPr/>
              </a:p>
            </p:txBody>
          </p:sp>
          <p:pic>
            <p:nvPicPr>
              <p:cNvPr id="2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2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有助于提高酒店或民宿的服务质量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通过填写登记表，境外人员可以提前告知特殊需求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酒店或民宿方可以提前做好准备，提供更好的服务</a:t>
                </a:r>
                <a:endParaRPr/>
              </a:p>
            </p:txBody>
          </p:sp>
          <p:pic>
            <p:nvPicPr>
              <p:cNvPr id="22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2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3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有助于保护境外人员的合法权益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登记表记录了境外人员的住宿信息，有助于避免泄露隐私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如果出现任何问题，登记表可以作为解决问题的依据</a:t>
                </a:r>
                <a:endParaRPr/>
              </a:p>
            </p:txBody>
          </p:sp>
          <p:pic>
            <p:nvPicPr>
              <p:cNvPr id="23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3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境外人员临时住宿登记表的重要性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3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境外人员临时住宿登记表的主要组成部分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37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063380"/>
            <a:chOff x="660399" y="2074672"/>
            <a:chExt cx="10871202" cy="4063380"/>
          </a:xfrm>
        </p:grpSpPr>
        <p:grpSp>
          <p:nvGrpSpPr>
            <p:cNvPr id="238" name=""/>
            <p:cNvGrpSpPr/>
            <p:nvPr/>
          </p:nvGrpSpPr>
          <p:grpSpPr>
            <a:xfrm>
              <a:off x="660399" y="2074672"/>
              <a:ext cx="2584800" cy="4063380"/>
              <a:chOff x="660399" y="2074672"/>
              <a:chExt cx="2584800" cy="4063380"/>
            </a:xfrm>
          </p:grpSpPr>
          <p:sp>
            <p:nvSpPr>
              <p:cNvPr id="23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个人信息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护照号码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姓名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出生日期与年龄</a:t>
                </a:r>
                <a:endParaRPr/>
              </a:p>
            </p:txBody>
          </p:sp>
          <p:pic>
            <p:nvPicPr>
              <p:cNvPr id="24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43" name=""/>
            <p:cNvGrpSpPr/>
            <p:nvPr/>
          </p:nvGrpSpPr>
          <p:grpSpPr>
            <a:xfrm>
              <a:off x="3422533" y="2074672"/>
              <a:ext cx="2584800" cy="4063380"/>
              <a:chOff x="660399" y="2074672"/>
              <a:chExt cx="2584800" cy="4063380"/>
            </a:xfrm>
          </p:grpSpPr>
          <p:sp>
            <p:nvSpPr>
              <p:cNvPr id="24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住宿信息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住宿地址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入住与离店日期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预订方式</a:t>
                </a:r>
                <a:endParaRPr/>
              </a:p>
            </p:txBody>
          </p:sp>
          <p:pic>
            <p:nvPicPr>
              <p:cNvPr id="24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48" name=""/>
            <p:cNvGrpSpPr/>
            <p:nvPr/>
          </p:nvGrpSpPr>
          <p:grpSpPr>
            <a:xfrm>
              <a:off x="6184667" y="2074672"/>
              <a:ext cx="2584800" cy="4063380"/>
              <a:chOff x="660399" y="2074672"/>
              <a:chExt cx="2584800" cy="4063380"/>
            </a:xfrm>
          </p:grpSpPr>
          <p:sp>
            <p:nvSpPr>
              <p:cNvPr id="249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联系方式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电话号码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电子邮箱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紧急联系人</a:t>
                </a:r>
                <a:endParaRPr/>
              </a:p>
            </p:txBody>
          </p:sp>
          <p:pic>
            <p:nvPicPr>
              <p:cNvPr id="25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  <p:grpSp>
          <p:nvGrpSpPr>
            <p:cNvPr id="253" name=""/>
            <p:cNvGrpSpPr/>
            <p:nvPr/>
          </p:nvGrpSpPr>
          <p:grpSpPr>
            <a:xfrm>
              <a:off x="8946801" y="2074672"/>
              <a:ext cx="2584800" cy="4063380"/>
              <a:chOff x="660399" y="2074672"/>
              <a:chExt cx="2584800" cy="4063380"/>
            </a:xfrm>
          </p:grpSpPr>
          <p:sp>
            <p:nvSpPr>
              <p:cNvPr id="254" name="Tencent"/>
              <p:cNvSpPr/>
              <p:nvPr/>
            </p:nvSpPr>
            <p:spPr>
              <a:xfrm>
                <a:off x="660399" y="2074672"/>
                <a:ext cx="25848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88411" y="3635647"/>
                <a:ext cx="2320841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其他信息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88411" y="4021153"/>
                <a:ext cx="2320841" cy="19768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职业与单位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行程安排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特殊需求</a:t>
                </a:r>
                <a:endParaRPr/>
              </a:p>
            </p:txBody>
          </p:sp>
          <p:pic>
            <p:nvPicPr>
              <p:cNvPr id="25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5"/>
              <a:srcRect l="933" r="933"/>
              <a:stretch>
                <a:fillRect/>
              </a:stretch>
            </p:blipFill>
            <p:spPr>
              <a:xfrm>
                <a:off x="788411" y="2205184"/>
                <a:ext cx="2324809" cy="1332579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9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60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61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62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确保境外人员合法入住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3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填写登记表是入住酒店或民宿的前提条件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有助于酒店或民宿方了解客人的身份和需求</a:t>
                </a:r>
                <a:endParaRPr/>
              </a:p>
            </p:txBody>
          </p:sp>
          <p:sp>
            <p:nvSpPr>
              <p:cNvPr id="264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5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6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提高住宿服务的针对性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6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通过填写登记表，境外人员可以提前告知特殊需求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酒店或民宿方可以提前做好准备，提供更好的服务</a:t>
                </a:r>
                <a:endParaRPr/>
              </a:p>
            </p:txBody>
          </p:sp>
          <p:sp>
            <p:nvSpPr>
              <p:cNvPr id="268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69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7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保护境外人员的隐私和安全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7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登记表记录了境外人员的住宿信息，有助于避免泄露隐私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如果出现任何问题，登记表可以作为解决问题的依据</a:t>
                </a:r>
                <a:endParaRPr/>
              </a:p>
            </p:txBody>
          </p:sp>
          <p:sp>
            <p:nvSpPr>
              <p:cNvPr id="272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境外人员临时住宿登记表的填写目的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4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75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个人信息填写注意事项</a:t>
            </a:r>
            <a:endParaRPr/>
          </a:p>
        </p:txBody>
      </p:sp>
      <p:sp>
        <p:nvSpPr>
          <p:cNvPr id="276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7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护照号码的填写格式与要求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79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0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1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2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护照号码的填写格式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3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填写护照号码时，应使用大写字母表示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护照号码通常包含8位数字，可能带有字母或横线</a:t>
                </a:r>
                <a:endParaRPr/>
              </a:p>
            </p:txBody>
          </p:sp>
          <p:pic>
            <p:nvPicPr>
              <p:cNvPr id="284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85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86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7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护照号码的填写要求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务必填写真实的护照号码，以免影响入住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如果护照号码带有字母，应确保大小写正确</a:t>
                </a:r>
                <a:endParaRPr/>
              </a:p>
            </p:txBody>
          </p:sp>
          <p:pic>
            <p:nvPicPr>
              <p:cNvPr id="289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0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1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2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3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姓名的填写格式</a:t>
                </a:r>
                <a:endParaRPr/>
              </a:p>
            </p:txBody>
          </p:sp>
          <p:sp>
            <p:nvSpPr>
              <p:cNvPr id="295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填写姓名时，应使用大写字母表示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姓名通常由两个或三个单词组成，中间用空格隔开</a:t>
                </a:r>
                <a:endParaRPr/>
              </a:p>
            </p:txBody>
          </p:sp>
          <p:sp>
            <p:nvSpPr>
              <p:cNvPr id="296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7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8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9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0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姓名的填写要求</a:t>
                </a:r>
                <a:endParaRPr/>
              </a:p>
            </p:txBody>
          </p:sp>
          <p:sp>
            <p:nvSpPr>
              <p:cNvPr id="302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务必填写真实的姓名，以免影响入住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如果姓名中有特殊字符，应确保正确输入</a:t>
                </a:r>
                <a:endParaRPr/>
              </a:p>
            </p:txBody>
          </p:sp>
          <p:sp>
            <p:nvSpPr>
              <p:cNvPr id="303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5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6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姓名的填写格式与要求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1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31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31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出生日期应使用YYYY-MM-DD的格式表示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例如：1990-01-01表示1990年1月1日出生</a:t>
                </a:r>
                <a:endParaRPr/>
              </a:p>
            </p:txBody>
          </p:sp>
          <p:sp>
            <p:nvSpPr>
              <p:cNvPr id="31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出生日期的填写方式</a:t>
                </a:r>
                <a:endParaRPr/>
              </a:p>
            </p:txBody>
          </p:sp>
        </p:grpSp>
        <p:grpSp>
          <p:nvGrpSpPr>
            <p:cNvPr id="31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31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年龄应以数字表示，单位为岁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例如：25岁表示25 years old</a:t>
                </a:r>
                <a:endParaRPr/>
              </a:p>
            </p:txBody>
          </p:sp>
          <p:sp>
            <p:nvSpPr>
              <p:cNvPr id="31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年龄的填写方式</a:t>
                </a:r>
                <a:endParaRPr/>
              </a:p>
            </p:txBody>
          </p:sp>
        </p:grpSp>
        <p:grpSp>
          <p:nvGrpSpPr>
            <p:cNvPr id="31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31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务必填写真实的出生日期和年龄，以免影响入住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如果出生日期或年龄有特殊情况，请提前告知酒店或民宿方</a:t>
                </a:r>
                <a:endParaRPr/>
              </a:p>
            </p:txBody>
          </p:sp>
          <p:sp>
            <p:nvSpPr>
              <p:cNvPr id="31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填写要求</a:t>
                </a:r>
                <a:endParaRPr/>
              </a:p>
            </p:txBody>
          </p:sp>
        </p:grpSp>
      </p:grpSp>
      <p:pic>
        <p:nvPicPr>
          <p:cNvPr id="32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32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32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32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32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出生日期与年龄的填写方式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241408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住宿信息填写注意事项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住宿地址的填写格式与要求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2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3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4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5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住宿地址的填写格式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住宿地址应详细填写，包括街道、门牌号、楼层等信息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例如：上海市徐汇区华山路1234号567室</a:t>
                </a:r>
                <a:endParaRPr/>
              </a:p>
            </p:txBody>
          </p:sp>
          <p:pic>
            <p:nvPicPr>
              <p:cNvPr id="17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8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19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住宿地址的填写要求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务必填写真实的住宿地址，以免影响入住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如果住宿地址有特殊情况，请提前告知酒店或民宿方</a:t>
                </a:r>
                <a:endParaRPr/>
              </a:p>
            </p:txBody>
          </p:sp>
          <p:pic>
            <p:nvPicPr>
              <p:cNvPr id="22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5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6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7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入住日期应使用YYYY-MM-DD的格式表示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例如：2022-06-01表示2022年6月1日入住</a:t>
                </a:r>
                <a:endParaRPr/>
              </a:p>
            </p:txBody>
          </p:sp>
          <p:sp>
            <p:nvSpPr>
              <p:cNvPr id="29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入住日期的填写方式</a:t>
                </a:r>
                <a:endParaRPr/>
              </a:p>
            </p:txBody>
          </p:sp>
        </p:grpSp>
        <p:grpSp>
          <p:nvGrpSpPr>
            <p:cNvPr id="30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31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离店日期应使用YYYY-MM-DD的格式表示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例如：2022-06-05表示2022年6月5日离店</a:t>
                </a:r>
                <a:endParaRPr/>
              </a:p>
            </p:txBody>
          </p:sp>
          <p:sp>
            <p:nvSpPr>
              <p:cNvPr id="32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离店日期的填写方式</a:t>
                </a:r>
                <a:endParaRPr/>
              </a:p>
            </p:txBody>
          </p:sp>
          <p:sp>
            <p:nvSpPr>
              <p:cNvPr id="33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4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35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务必填写真实的入住和离店日期，以免影响入住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如果入住或离店日期有特殊情况，请提前告知酒店或民宿方</a:t>
                </a:r>
                <a:endParaRPr/>
              </a:p>
            </p:txBody>
          </p:sp>
          <p:sp>
            <p:nvSpPr>
              <p:cNvPr id="36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填写要求</a:t>
                </a:r>
                <a:endParaRPr/>
              </a:p>
            </p:txBody>
          </p:sp>
          <p:sp>
            <p:nvSpPr>
              <p:cNvPr id="37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8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入住与离店日期的填写方式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9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0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41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42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43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预订方式的填写选择</a:t>
                </a:r>
                <a:endParaRPr/>
              </a:p>
            </p:txBody>
          </p:sp>
          <p:sp>
            <p:nvSpPr>
              <p:cNvPr id="44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预订方式通常包括在线预订、电话预订、现场预订等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在登记表中，选择合适的预订方式</a:t>
                </a:r>
                <a:endParaRPr/>
              </a:p>
            </p:txBody>
          </p:sp>
          <p:sp>
            <p:nvSpPr>
              <p:cNvPr id="45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8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9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50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填写要求</a:t>
                </a:r>
                <a:endParaRPr/>
              </a:p>
            </p:txBody>
          </p:sp>
          <p:sp>
            <p:nvSpPr>
              <p:cNvPr id="51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务必选择真实的预订方式，以免影响入住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如果预订方式有特殊情况，请提前告知酒店或民宿方</a:t>
                </a:r>
                <a:endParaRPr/>
              </a:p>
            </p:txBody>
          </p:sp>
          <p:sp>
            <p:nvSpPr>
              <p:cNvPr id="52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5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5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预订方式的填写选择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https://d.book118.com/618050070027006040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565A9"/>
      </a:accent1>
      <a:accent2>
        <a:srgbClr val="94CAE9"/>
      </a:accent2>
      <a:accent3>
        <a:srgbClr val="4D98D1"/>
      </a:accent3>
      <a:accent4>
        <a:srgbClr val="315C89"/>
      </a:accent4>
      <a:accent5>
        <a:srgbClr val="5880A4"/>
      </a:accent5>
      <a:accent6>
        <a:srgbClr val="1C2F45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境外人员临时住宿登记表填写注意事项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2024-09-18T10:33:27.394</cp:lastPrinted>
  <dcterms:created xsi:type="dcterms:W3CDTF">2024-09-18T02:33:27Z</dcterms:created>
  <dcterms:modified xsi:type="dcterms:W3CDTF">2024-09-18T02:33:29Z</dcterms:modified>
</cp:coreProperties>
</file>