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ADC62-C01A-478D-8658-1B569D923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EAAE7-C457-4348-B182-8AFD9DAD9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06EA3-3657-4BE9-A0C2-64FF1C0AF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5C742-616C-4832-9C71-7D752F281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DCEE28-BECF-4CC4-AE6E-5EDEFC52B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467DFC-BF5D-4CC6-ACA8-2A630BE4F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6825B6-609B-495C-A60C-F5EA6D639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8F8E5-C28B-4921-8FAF-90D84CB1F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0B52B-93D1-42DD-B99E-F5553952E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B6786-6E76-47A0-8EBA-7F3C54988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B21AC-F376-4845-9E40-560AA01F5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5111401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幼儿园关于预防校园欺凌的演讲稿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什么是校园欺凌？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为什么幼儿园需要预防校园欺凌？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如何预防校园欺凌？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遇到校园欺凌怎么办？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结语：共同守护孩子们的成长环境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什么是校园欺凌？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校园欺凌是指在校园内，个体或群体对其他同学实施的有意伤害行为，这种行为可能是言语上的侮辱、身体上的攻击，或是通过散播谣言、孤立等手段进行的心理伤害。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校园欺凌具有隐蔽性、反复性、多样性等特点，对受害者的身心健康产生长期负面影响。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言语欺凌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身体欺凌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社交欺凌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性别欺凌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校园欺凌的常见形式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947" r="894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058" r="2105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包括嘲笑、辱骂、威胁等言语上的攻击。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包括殴打、推搡、抢夺财物等身体上的侵犯。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如孤立、排挤、谣言传播等手段，对受害者在社交关系上进行伤害。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基于性别特征的侮辱、性骚扰等行为。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241" r="1024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467" r="746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校园欺凌的危害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受害者可能产生自卑、焦虑、抑郁等心理问题，影响人格发展。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受害者因受欺凌而分心，导致学习效果下降，甚至产生逃学现象。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受欺凌者可能对人际交往产生恐惧，影响正常的人际关系建立。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长期受欺凌可能导致受害者对社会产生敌意，增加违法犯罪的风险。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心理创伤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学习困难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人际关系紧张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违法犯罪风险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为什么幼儿园需要预防校园欺凌？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校园欺凌可能导致幼儿产生恐惧、焦虑、抑郁等心理问题，影响其心理健康和成长。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学习困难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被欺凌的幼儿可能变得孤独、自卑，难以正常地与同龄人交往，影响其社交能力的发展。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受到欺凌的幼儿可能因为情绪问题而影响学习，导致注意力不集中、成绩下降等后果。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对幼儿的影响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校园欺凌可能导致家庭关系紧张，家长担忧孩子的安全和心理健康，影响家庭和谐。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家庭关系紧张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为了应对校园欺凌问题，家长可能需要承担更多的教育费用和心理咨询费用。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经济负担加重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家长需要花费更多的时间和精力关注孩子的问题，影响工作和生活的平衡。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时间和精力消耗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对家庭的影响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公共安全问题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被欺凌的幼儿可能成为潜在的社会问题，增加公共安全风险。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社会信任危机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校园欺凌可能导致社会信任危机，削弱社会凝聚力和稳定性。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教育体系声誉受损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校园欺凌事件可能损害教育体系的声誉，影响社会对教育的信任和评价。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如何预防校园欺凌？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家长应关注孩子的心理健康，及时发现和解决孩子的心理问题，增强孩子的自信心和自我保护能力。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家长应与孩子建立良好的沟通渠道，倾听孩子的想法和感受，鼓励孩子表达自己的情感和需求。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360" r="336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家长应树立正确的教育观念，培养孩子尊重他人、友善待人的品质，教育孩子遵守社会公德和法律法规。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学校应建立健全的校园欺凌预防机制，加强对学生行为的管理和监督，及时发现和制止校园欺凌行为。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学校应加强德育教育，引导学生树立正确的价值观和人生观，培养学生的道德意识和责任感。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855" b="985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873" b="148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学校应关注学生的心理健康，提供心理辅导和帮助，帮助学生解决心理问题和增强自我保护能力。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875" r="12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208" r="82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社会应加强对校园欺凌的宣传和教育，提高公众对校园欺凌的认识和重视程度。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社会应加强对网络环境的监管，防止网络欺凌的发生，保护学生的网络安全。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社会应营造友善、和谐的社会氛围，促进人与人之间的相互尊重和关爱，减少校园欺凌的发生。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社会环境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https://d.book118.com/618051114011006027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2024-09-04T15:55:15.234</cp:lastPrinted>
  <dcterms:created xsi:type="dcterms:W3CDTF">2024-09-04T07:55:15Z</dcterms:created>
  <dcterms:modified xsi:type="dcterms:W3CDTF">2024-09-04T07:55:17Z</dcterms:modified>
</cp:coreProperties>
</file>