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3894-C2A2-4544-A953-AD0B4C527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96D6B-1942-45C3-9B6B-9EB818CE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FF0A-512B-4DD4-A9BA-5555E4A5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990EC-5583-40F1-AF99-417303F8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34E5D-8B26-4846-B19E-43017F61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AC89A-98B6-4318-B95D-50039D15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D5D94-4ACB-4A28-A049-5ADF943D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4581E-33CE-45D4-8DAD-5703AC44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84F67-451F-4017-AD49-033D6B7C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499C9-C40B-4D3B-A729-746B913F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D25D8-994D-41F2-9AF9-F639FDBB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1136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《呼吸病理非肿瘤》ppt课件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呼吸病理学基础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非肿瘤性呼吸系统疾病的病理诊断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非肿瘤性呼吸系统疾病的预防与治疗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非肿瘤性呼吸系统疾病的研究进展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包括鼻腔、喉、气管、支气管、肺等器官，各器官协同作用，完成呼吸过程。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主要是进行气体交换，即吸入氧气并排出二氧化碳，维持人体正常的生理功能。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呼吸系统的主要疾病类型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如感冒、喉炎、支气管炎等。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如过敏性鼻炎、哮喘等。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如肺癌、喉癌等。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如慢性阻塞性肺疾病、肺气肿等。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肺部啰音、呼吸困难貌、紫绀等。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呼吸系统疾病的常见症状与体征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呼吸病理学基础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呼吸病理学是研究呼吸系统疾病的病因、发病机制、病理变化和结局的医学学科。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病理学是病理学的一个重要分支，主要研究呼吸系统疾病的病因、发病机制、病理变化和疾病结局。根据疾病的性质和特点，呼吸病理学可以分为感染性呼吸疾病、慢性阻塞性肺疾病、哮喘、肺癌等不同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呼吸病理学定义与分类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呼吸病理学的研究方法主要包括临床观察、实验室检查和病理学检查。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是呼吸病理学研究的基础，通过对患者的症状、体征和影像学检查结果的分析，可以对疾病进行初步诊断和分类。实验室检查包括血液检查、痰液检查和免疫学检查等，可以帮助确定病因和病理过程。病理学检查则是通过组织活检和尸检等方法，对病变组织进行病理形态学观察和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呼吸病理学的研究方法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呼吸病理学与临床医学密切相关，相互促进。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病理学是临床医学的重要基础学科之一，为临床医生提供了深入了解呼吸系统疾病的病因、发病机制和病理变化的知识，有助于疾病的早期诊断和治疗。同时，临床医学的实践也为呼吸病理学的研究提供了丰富的素材和案例，促进了呼吸病理学的发展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呼吸病理学与临床医学的联系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非肿瘤性呼吸系统疾病的病理诊断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https://d.book118.com/618051136120006034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2024-09-13T07:28:19.113</cp:lastPrinted>
  <dcterms:created xsi:type="dcterms:W3CDTF">2024-09-12T23:28:19Z</dcterms:created>
  <dcterms:modified xsi:type="dcterms:W3CDTF">2024-09-12T23:28:21Z</dcterms:modified>
</cp:coreProperties>
</file>