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ABDF5-5AD3-4F41-B489-345BC91D7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B480B-B0F9-49BD-B3F1-5AF4369DE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71302-F501-49B5-A137-F82B7D2E3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26622-4A5A-4D27-80EF-386A985C0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91B3B-BFA3-46B5-9FF0-609FBB08F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0AEC7-C704-4E9C-BF9F-A052949C9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E4254F-ECA5-4046-8C2B-88ED053F3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EFA70-E8BD-4BC0-83EB-2BBE6ADF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ABCC9-A033-41D3-8B4F-6BA21FA00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2BC29-01C0-4A2E-BE2A-F6CCAADBC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60F47-893E-41E9-97EC-403F3935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2062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汽车产业招商策划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招商渠道与拓展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招商风险与应对措施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2" b="15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76" b="69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全球汽车产业发展概况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全球汽车产业规模巨大，涉及多个领域和细分市场，如整车制造、零部件生产、汽车销售和售后服务等。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全球汽车市场呈现多元化竞争格局，各大汽车厂商通过技术创新、品牌建设和市场拓展等手段提高竞争力。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随着科技的不断进步和环保意识的提高，全球汽车产业正朝着智能化、电动化、网联化和共享化等方向发展。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中国汽车产业已成为国民经济的重要支柱产业，形成了完整的产业链和庞大的市场规模。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中国汽车市场竞争激烈，国内外汽车厂商众多，产品同质化严重，价格战激烈。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中国汽车产业在技术创新、品牌建设和国际化等方面仍存在短板和不足，亟待转型升级。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发展瓶颈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中国汽车产业发展现状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78" r="2567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随着人工智能技术的不断发展，汽车将越来越智能化，自动驾驶、智能互联等将成为未来汽车的重要特征。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电动汽车具有环保、节能等优势，未来将在政策推动和市场需求的双重作用下得到快速发展。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汽车将实现与互联网、物联网的深度融合，实现车与车、车与路、车与人的全面互联。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网联化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共享经济模式将逐渐渗透到汽车产业中，汽车共享、分时租赁等新型出行方式将成为未来趋势。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未来汽车产业发展趋势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推动汽车产业创新发展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引导和支持企业加大研发投入，培育新技术、新产品和新业态，促进汽车产业转型升级。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打造汽车产业集群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通过构建良好的产业生态，吸引更多相关企业集聚，形成具有区域特色的汽车产业集群。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引进优质汽车产业链企业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通过招商活动，吸引国内外知名的汽车零部件制造商、汽车技术研发企业等，提升本地汽车产业链的完整度和竞争力。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注重引进环保、节能型汽车项目，推动汽车产业向绿色、低碳方向发展。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高端制造定位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重点引进具有高技术含量、高附加值的汽车制造项目，提升本地汽车制造业的技术水平和品牌影响力。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积极推动汽车产业与人工智能、大数据等新一代信息技术的深度融合，打造智能化汽车产业链。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包括发动机、底盘、车身、电气设备等零部件的制造商，他们是汽车产业链的重要组成部分。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汽车零部件制造商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专注于汽车技术研发和创新的企业，如自动驾驶技术、新能源汽车技术等领域的领军企业。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汽车技术研发企业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提供汽车销售、维修、保养等后市场服务的企业，他们与汽车制造商和消费者紧密相连，是汽车产业链不可或缺的一环。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汽车后市场服务企业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通过广告、公关、内容营销等多种手段，提高品牌知名度和美誉度。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寻求与行业内外的知名品牌进行战略合作，提升品牌影响力。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明确品牌的核心价值和目标受众，塑造独特且易于传播的品牌形象。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深入了解目标市场和潜在客户的需求，为营销策略制定提供依据。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根据市场需求和客户偏好，制定有竞争力的产品策略，包括车型、配置、价格等。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建立多元化的销售渠道，如经销商网络、电商平台、大客户直销等，提高销售渗透率。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https://d.book118.com/618052062020006027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2024-09-04T18:27:05.137</cp:lastPrinted>
  <dcterms:created xsi:type="dcterms:W3CDTF">2024-09-04T10:27:05Z</dcterms:created>
  <dcterms:modified xsi:type="dcterms:W3CDTF">2024-09-04T10:27:07Z</dcterms:modified>
</cp:coreProperties>
</file>