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C704343-2E8A-4EBE-A969-C25370143C7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6AFB1-438B-4FFC-88B6-04B3BFB34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42554-EE37-44FB-98D7-B5F5CAD75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97849-ECE4-4E8A-9B92-15AC332E0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2F885-D23F-4B0B-869E-F5983AAE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69877-48CC-40D3-9FC3-370913C3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D7773-AC91-414A-8F1A-056AEFF3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D73EB-108E-4C19-A46D-158CAA7A8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B8155-728D-401D-BAD8-C5BFA5E4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0176B-038A-45DF-B347-9CD66E522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7EAFE-8283-4496-854D-6173A471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C20BE-F7C8-4982-AAE6-94B289B12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800B9F-CAB2-4EE4-B359-C6E5591F27D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6DEABB-2D42-4632-9D2A-F5CDE216B5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210004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智能交通系统技术发展及市场前景分析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智能交通系统技术发展概述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智能交通系统的关键技术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智能交通系统市场前景分析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智能交通系统与环境的关系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智能交通系统的挑战与对策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智能交通系统技术发展概述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https://d.book118.com/618052100041006047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智能交通系统技术发展及市场前景分析</vt:lpstr>
      <vt:lpstr>目录</vt:lpstr>
      <vt:lpstr>第1章 智能交通系统技术发展概述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2024-09-28T13:16:37.795</cp:lastPrinted>
  <dcterms:created xsi:type="dcterms:W3CDTF">2024-09-28T05:16:37Z</dcterms:created>
  <dcterms:modified xsi:type="dcterms:W3CDTF">2024-09-28T05:16:39Z</dcterms:modified>
</cp:coreProperties>
</file>