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222829-E03D-43EA-BAB9-DDBF088FC6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85BE0A-456B-4119-905E-649C3A968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EAC84A-45E7-4866-9F50-3E9F4E3DAF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9B8900-0F84-4380-BB0D-D7973B53C0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BC690E-0AE4-47B4-B41D-FC28686397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17BB29-4169-479A-9BB4-0CFB2D33BA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DB7832-7F63-43F9-B33D-8CCC08B0DF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E18CD0-BF69-4A59-A9FF-5A82381426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3B061B-4CDB-4252-9FFA-073E2CFAE7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A2A6F4-DAD7-4FCF-8CBC-D16F9260B5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48621F-C5C1-4CF1-B347-6875705BE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5305213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2024-01-20</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学习与娱乐并重助力孩子健康成长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学习与娱乐的关系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如何平衡学习与娱乐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学习方法与技巧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娱乐活动的选择与安排</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家庭教育与学校教育的协同作用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当代社会，学习和娱乐在孩子成长中占据重要地位。</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学习与娱乐并重有助于孩子全面发展。</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探讨学习与娱乐的平衡点，对家庭教育具有指导意义。</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分析学习与娱乐在孩子成长中的作用。</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提出平衡学习与娱乐的建议和策略。</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通过案例和实践，探讨如何实施平衡教育。</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学习与娱乐的关系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09" r="300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提升知识水平</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培养学习习惯</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增强竞争力</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学习是孩子获取知识、提升认知水平的主要途径，有助于他们了解世界、积累经验和培养思维能力。</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通过学习，孩子可以养成良好的学习习惯，如专注力、主动性和团队合作精神等，为未来的学习和发展打下基础。</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在日益激烈的竞争中，具备良好的学习能力和知识储备有助于孩子在学业和未来的职业生涯中脱颖而出。</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学习对孩子成长的重要性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娱乐对孩子成长的作用</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娱乐可以帮助孩子缓解学习压力，放松心情，保持心理健康。</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通过娱乐，孩子可以发现和培养自己的兴趣爱好，丰富生活体验，拓展视野。</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娱乐活动往往涉及团队合作和人际交往，有助于孩子锻炼社交能力，培养团队协作精神。</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放松心情</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培养兴趣爱好</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提高社交能力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提升学习效率</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激发学习动力</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培养综合素质</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学习与娱乐的相互促进</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娱乐活动中的有趣元素可以激发孩子的好奇心和学习动力，促使他们更主动地探索和学习。</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学习与娱乐的结合有助于孩子在知识、技能、情感、态度等多方面得到全面发展，提升综合素质。</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适度的娱乐可以让孩子在学习之余得到放松，有助于提高学习效率。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如何平衡学习与娱乐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207" b="1020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969" b="496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制定合理的学习计划</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设定明确的学习目标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与孩子一起制定学习目标，确保他们理解需要达到的标准。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制定时间表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根据孩子的年龄和课程要求，制定一个切实可行的学习时间表，包括课后作业、复习和预习等。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分解任务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将大任务分解成小目标，使孩子能够逐步完成，避免一次性压力过大。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鼓励孩子参加户外活动，如运动、郊游等，以增强体质和放松心情。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户外活动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941" r="1494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艺术和音乐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941" r="1494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亲子互动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292" r="172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让孩子接触艺术和音乐，如绘画、舞蹈、乐器等，培养他们的审美能力和创造力。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家长可参与孩子的游戏、阅读等活动，增进亲子关系，同时让孩子在轻松愉快的氛围中成长。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选择适当的娱乐方式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树立榜样</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倾听与理解</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鼓励自律</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设定界限</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家长如何引导孩子平衡学习与娱乐</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培养孩子的时间管理能力和自律精神，让他们学会如何平衡学习与娱乐。</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耐心倾听孩子的想法和需求，理解他们的压力和挑战，给予适当的支持和引导。</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家长要以身作则，合理安排自己的时间，展示出学习与娱乐的平衡。</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与孩子明确学习和娱乐的界限，避免过度沉迷娱乐而影响学习。同时，也要保证孩子有足够的休息时间，避免过度劳累。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学习方法与技巧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https://d.book118.com/618053052134006036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2024-09-16T10:41:00.615</cp:lastPrinted>
  <dcterms:created xsi:type="dcterms:W3CDTF">2024-09-16T02:41:00Z</dcterms:created>
  <dcterms:modified xsi:type="dcterms:W3CDTF">2024-09-16T02:41:02Z</dcterms:modified>
</cp:coreProperties>
</file>