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8C01B-1D44-4C41-AC0A-C921532A2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C5DCC-6046-4156-8C97-7C38D2BEC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C449A-1C81-4BAA-BEBE-435F1A922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853A3-37A5-4781-B7E4-9A3E995EB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C50C03-A954-485F-BF02-A63EFBA89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9B9019-5757-4BFC-ABDE-C64EB3D7D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DDA4A6-5B02-4F35-BCF1-6C880DC55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36446-A00F-41BB-8EC9-44777BCEA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8D99B-7FBC-468F-BF05-5E5CE1BC9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4A4B4-0F57-47A3-95EC-E3B5C5CE4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6A2D3-234A-4B64-9104-6EE0DE0E9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5313013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财经技能实训实验总结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掌握财经基本技能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培养实践能力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通过实验，学生应掌握财经领域的基本技能，如财务分析、投资决策、风险管理等。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实验强调实践操作，使学生能够将理论知识应用于实际情境中，提高解决实际问题的能力。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在实验过程中，鼓励学生发挥创新思维，探索新的财经技能和方法。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实验内容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学生需对一家公司的财务报告进行深入分析，了解其财务状况、经营成果和现金流量。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学生需构建一个投资组合，并对其进行动态管理，包括资产配置、风险控制和绩效评估。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学生需了解不同类型的风险，并掌握如何运用金融工具进行风险管理。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财务报告分析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投资组合管理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模拟操作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实验方法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学生需在模拟的财经环境中进行实际操作，以培养其动手能力和实践能力。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学生需组成团队，共同完成实验任务，以培养其团队协作和沟通能力。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通过分析真实的财经案例，学生能够更好地理解财经技能在实际中的应用。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通过多种渠道获取财经数据，包括公开的财经新闻、专业网站、政府机构发布的数据等，确保数据的准确性和时效性。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运用统计学和计量经济学的方法，对收集到的数据进行清洗、整理和初步分析，识别出数据中的趋势、模式和关联性。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根据实验目标和数据特征，选择合适的财经模型，如回归模型、时间序列模型、机器学习模型等。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模型选择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利用选定的模型，根据分析结果构建模型方程，并确定模型的参数。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模型建立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通过交叉验证、历史数据回测等方法，对模型的预测能力和稳定性进行评估，确保模型的可靠性。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模型验证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模型建立与验证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将模型的预测结果与实际数据进行对比，运用适当的评估指标（如均方误差、准确率等）对模型的表现进行量化评估。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根据结果评估，找出模型的不足之处，提出改进措施，并优化模型的参数和结构。同时，将实验过程中的问题和经验反馈给指导老师或团队成员，促进实验的持续改进。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反馈优化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结果评估与反馈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https://d.book118.com/618053130133006032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2024-09-10T12:43:34.350</cp:lastPrinted>
  <dcterms:created xsi:type="dcterms:W3CDTF">2024-09-10T04:43:34Z</dcterms:created>
  <dcterms:modified xsi:type="dcterms:W3CDTF">2024-09-10T04:43:36Z</dcterms:modified>
</cp:coreProperties>
</file>