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E30BE-F6F9-416E-A6F2-F2747ED6E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D120F-246A-4CC3-AFF4-D95B2BB75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6995F-9F5A-4019-A8A5-D835599A9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BF30E-E45C-4F65-BF32-CD1D0DA85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F1564F-7BE1-457B-BCF6-93AECB866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7F4C7C-19A5-4285-A98D-6C61D72D4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277648-5C7A-46D5-9397-C7892E84A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2AFC53-6E33-4BB9-915D-F152A57AE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8FD596-DD28-4A74-B145-4A9EE40B5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AD929-737E-448B-A496-47529E1DA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BA833-BE77-42B6-B021-9DD0447BD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5313706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解决问题的智慧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智慧解决问题案例分析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问题识别与分析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明确问题的具体领域和范围，避免问题模糊或过于宽泛。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确定问题范围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了解问题的历史、现状和未来趋势，为问题定义提供上下文。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阐述问题背景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确立解决问题的具体目标，以便有针对性地制定解决方案。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通过查阅文献、专家咨询、实地考察等方式，收集与问题相关的信息。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广泛收集信息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0" r="22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筛选有效信息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整理信息结构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对收集到的信息进行筛选和分类，去除无关信息，保留对解决问题有用的信息。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将筛选后的信息进行整理和归纳，形成清晰的信息结构，便于后续分析。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收集相关信息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深入剖析问题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对问题进行深入剖析，了解问题的本质和根源，避免停留在表面现象。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识别问题类型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根据问题的性质和特点，识别问题的类型，如技术问题、管理问题、社会问题等。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分析问题关联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分析问题与相关领域和因素的关联，以便从多个角度审视问题。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分析问题本质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" r="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制定关键因素应对策略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针对关键因素，制定相应的应对策略和措施，以便在解决问题时加以利用或规避。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寻找关键因素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在问题分析过程中，寻找影响问题解决的关键因素，如资源、技术、政策等。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评估关键因素影响力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对关键因素进行评估，确定它们对问题解决的影响程度和重要性。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识别关键因素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创新思维与策略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借鉴其他领域的经验和知识，打破思维定势，寻找新的解决方案。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690" r="769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671" r="12671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跨越领域思考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对传统观念进行反思和质疑，勇于提出新的观点和想法。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挑战传统观念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从问题的反面或对立面进行思考，发现隐藏的机会和可能性。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逆向思维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拓展思维边界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465" b="54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激发创新思维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营造创新氛围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鼓励团队成员积极提出新想法和建议，激发集体智慧。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头脑风暴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通过自由联想和讨论，激发创新思维和创意。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创新工具应用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运用创新工具如六顶思考帽、SWOT分析等，帮助团队发现问题并提出解决方案。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明确问题目标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清晰定义问题的目标和范围，为后续策略制定提供方向。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分析问题本质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深入分析问题产生的原因和背景，抓住问题本质。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制定针对性策略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根据问题本质和目标，制定具体的解决策略和实施计划。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制定解决策略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对不同解决方案进行对比分析，评估其优劣和可行性。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方案对比分析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预测方案实施过程中可能出现的风险和问题，并制定相应的应对措施。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风险预测与应对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评估方案实施所需的资源和成本，确保方案的可行性和经济性。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资源与成本考量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评估方案可行性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选拔合适成员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根据任务需求和成员特长，选拔具备相关技能和经验的团队成员。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制定团队规范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建立明确的团队规范，包括工作方式、沟通方式、决策流程等，以确保团队高效运转。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确保每个成员都清楚团队的整体目标，以及个人在团队中的角色和职责。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72" r="11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建立高效团队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在团队中建立信任与尊重的氛围，鼓励成员相互支持、积极协作。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信任与尊重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根据成员特长和任务需求，合理分工，同时强调团队成员间的协作与配合。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分工与合作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鼓励团队成员分享信息、知识和资源，以提高团队整体效率和创新能力。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共享信息与资源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促进团队协作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用简洁明了的语言表达自己的观点和想法，以便他人准确理解。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反馈与确认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及时给予他人反馈，确认对方是否理解自己的意思，以确保沟通顺畅。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积极倾听他人意见，努力理解对方观点和需求，避免误解和沟通障碍。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https://d.book118.com/618053137063006033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2024-09-11T11:53:10.048</cp:lastPrinted>
  <dcterms:created xsi:type="dcterms:W3CDTF">2024-09-11T03:53:10Z</dcterms:created>
  <dcterms:modified xsi:type="dcterms:W3CDTF">2024-09-11T03:53:12Z</dcterms:modified>
</cp:coreProperties>
</file>