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D5103-C195-4B6E-9CC7-0BC294F88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9BDD3-7C1A-4390-9E33-1B5633F2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A5E61-1FC8-4F81-BEEE-3A00377D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B1FE0-BAD4-486C-AB60-2F5F96C2C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346B5-3840-421C-9100-A0354BECF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170CF6-B864-42B8-A1E7-15CB2B486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A763E-DBD1-4933-ACA0-AF89D0197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DA0ED-1915-4B6E-8EC3-3B2F16EFA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3A48A-1C15-4CA1-9B1D-04F977B6F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DF568-8152-4352-BF99-31E18041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DD5F8-670F-413C-9DFC-AC9ECDBC3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4067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垃圾分类系统与环保产业的结合发展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环保产业现状及前景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垃圾分类系统与环保产业结合点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结合发展策略探讨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成功案例分享及启示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指按照垃圾的成分、属性、利用价值、对环境影响及现有处理方式，将其分离成不同类别的若干类别，以便进行有针对性的处理和资源化利用。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随着城市化进程的加快和人口的不断增长，垃圾产生量逐年攀升，传统垃圾处理方式已无法满足环保和资源化利用的要求。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近年来，我国垃圾分类工作取得显著进展，多个城市相继实施强制垃圾分类制度，相关法规和政策不断完善。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发达国家如日本、德国等在垃圾分类方面有着成熟的经验和完善的制度，通过精细化分类和高效处理技术，实现了垃圾减量化和资源化利用。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50" r="228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94" b="7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垃圾分类可以减少垃圾处理过程中对环境的污染，降低垃圾填埋对土地资源的占用，有利于保护生态环境。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资源化利用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通过分类回收，可将垃圾中的有用物质进行再利用，提高资源利用效率，促进循环经济发展。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垃圾分类可以增强公众环保意识，推动社会文明进步，提升城市形象和品质。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环保产业现状及前景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219" r="15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环保产业定义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指以防治环境污染、改善生态环境、保护自然资源为目的，进行技术开发、产品生产、商业流通、资源利用、信息服务、工程承包等活动的总称。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环保产业分类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包括环保设备制造业、环保服务业、资源综合利用业、环境友好型产品制造业等。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环保产业定义与分类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保产业经过几十年的发展，已经形成了较为完整的产业体系，成为国民经济的重要组成部分。近年来，随着国家环保政策的不断加强和环保市场的逐步开放，我国环保产业得到了快速发展，产业规模不断扩大，技术水平不断提高，国际竞争力不断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环保产业发展较早，已经形成了成熟的产业体系和先进的技术水平。近年来，随着全球环境问题的日益严重和绿色经济的发展趋势，发达国家纷纷加强环保产业的发展力度，推动环保技术的创新和应用，提高环保产业的国际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未来国家将继续加强环保政策力度，推动环保产业的快速发展。同时，将加强对环保产业的监管和规范，促进产业的健康有序发展。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随着科技的不断进步和创新，未来环保产业将不断涌现出新的技术和产品，推动产业的升级和转型。如垃圾分类技术、污水处理技术、大气治理技术等将不断得到创新和应用。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随着人们环保意识的不断提高和绿色消费市场的不断扩大，未来环保产业的市场需求将持续增长。同时，随着全球环境问题的日益严重和绿色经济的发展趋势，国际市场对环保产业的需求也将不断增加。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垃圾分类系统与环保产业结合点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推广环保产品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鼓励企业生产可降解、可循环使用的环保产品，替代传统高污染、高消耗产品。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实施生产者责任延伸制度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要求生产者对产品全生命周期负责，包括回收和处理废弃产品，以减少资源浪费和环境污染。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倡导绿色生活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通过宣传教育，引导公众树立绿色消费观念，减少一次性用品使用，从源头上减少垃圾产生。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458" r="30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源头减量：减少资源消耗和污染排放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建立完善的垃圾分类投放和收集体系，确保各类废弃物得到合理分类和有效回收。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分类投放与收集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99" b="109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鼓励和支持企业进行技术创新，提高废弃物资源化利用的技术水平和经济效益。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推动再生资源产品在更多领域的应用，如建筑、制造、农业等，促进循环经济发展。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资源化利用：提高废弃物再生利用率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https://d.book118.com/618054067113006030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2024-09-07T07:04:29.886</cp:lastPrinted>
  <dcterms:created xsi:type="dcterms:W3CDTF">2024-09-06T23:04:29Z</dcterms:created>
  <dcterms:modified xsi:type="dcterms:W3CDTF">2024-09-06T23:04:32Z</dcterms:modified>
</cp:coreProperties>
</file>