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C35E4-6BDE-4ACC-9241-D9AF3B26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9CDE9-2202-417E-BBC2-1163A83D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3F159-8F8D-466D-AACE-5CB950D7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FD066-3AD4-4519-B160-3E968A30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F4AE19-E933-400F-817A-C1E89979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F99AA-023C-4F7C-8BBF-6335DE58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0310F-151F-44AC-962E-3ACD9A1C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E70D9-E06F-471A-8901-97E07539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73A42-568A-4755-9D55-7CFCBFDF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01615-FC31-45D1-A381-95D6D42C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F5A3A-06CC-4B63-A63D-765F27A37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505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直肠脱垂的护理研究进展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31" b="144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直肠脱垂是指直肠壁部分或全层向下移位，分为完全性和不完全性两种类型。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直肠脱垂是指直肠壁部分或全层向下移位，导致排便困难、肛门失禁等症状。根据脱垂程度，可分为完全性和不完全性两种类型。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直肠脱垂的病因包括腹压增加、盆底肌肉松弛、先天性发育异常等，病理机制涉及多种因素的综合作用。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脱垂的病因主要包括长期腹压增加、盆底肌肉松弛、先天性发育异常等。这些因素导致直肠壁的支持组织减弱或消失，使直肠壁容易发生脱垂。病理机制涉及多种因素的综合作用，包括盆底肌肉和韧带的松弛、直肠周围脂肪垫的萎缩、肠套叠的形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29" r="230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直肠脱垂的临床表现包括排便困难、肛门失禁、肛门坠胀感等，诊断主要依据临床表现和肛门镜检查。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的临床表现多样，常见的症状包括排便困难、肛门失禁、肛门坠胀感等。患者可能还会出现会阴部潮湿、瘙痒等症状。诊断直肠脱垂主要依据临床表现和肛门镜检查，同时需要进行排粪造影等辅助检查以明确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直肠脱垂的护理评估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直肠脱垂患者的病情评估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直肠脱垂程度评估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根据直肠脱垂的严重程度，评估患者的病情状况，为制定护理计划提供依据。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直肠脱垂并发症评估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了解患者是否存在并发症，如肛门失禁、便秘等，以便采取相应的护理措施。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直肠脱垂病因评估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了解患者的发病原因，有助于判断病情发展趋势，为预防复发提供参考。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应对方式评估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了解患者面对疾病的应对方式，有助于判断其心理承受能力和自我调节能力。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健康信念评估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了解患者对疾病的认知和态度，有助于纠正其错误观念，提高治疗依从性。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焦虑和抑郁程度评估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评估患者的心理状况，了解其是否存在焦虑、抑郁等情绪问题，以便给予相应的心理支持。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直肠脱垂患者的心理评估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了解患者的家庭支持情况，包括家庭成员的关心程度、家庭经济状况等，以便给予相应的支持和指导。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家庭支持情况评估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了解患者获得的社会支持情况，如医疗保障、社区服务等，以便为其提供更好的社会支持网络。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社会支持情况评估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了解患者的生活方式和居住环境，有助于判断其对病情的影响，为制定护理计划提供依据。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生活方式和环境评估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直肠脱垂患者的家庭和社会支持评估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直肠脱垂的护理措施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https://d.book118.com/618055050031006025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2024-09-01T18:02:00.642</cp:lastPrinted>
  <dcterms:created xsi:type="dcterms:W3CDTF">2024-09-01T10:02:00Z</dcterms:created>
  <dcterms:modified xsi:type="dcterms:W3CDTF">2024-09-01T10:02:02Z</dcterms:modified>
</cp:coreProperties>
</file>