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291865A-D3B2-4852-A812-88969ED83D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91D1568-A6A3-491A-A78E-A71B442594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BEC4047-41B9-4F5B-9550-F7B3070610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C92C386-27C1-45BE-855F-FA5588CAA7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B3ADFFD-C5E9-489D-8375-3699897427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1C8F955-D3B4-4B7C-957E-E05ADF8AF4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C205EF1-E838-4382-8D93-B60B89F395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3112C21-50A7-407A-AA7F-D5E07BA522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DCF8D64-0C85-4624-BD38-B495A769F9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1F19708-1B2F-4CAB-B919-F8A3602EB9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A237FC2-18BE-45AA-9FDC-DFF57C273B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10.jpeg" /><Relationship Id="rId6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18055117033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52725" y="1782322"/>
            <a:ext cx="66865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幼儿园中暑预防知识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260848" y="2862048"/>
            <a:ext cx="1851660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096000" y="1379475"/>
            <a:ext cx="5439702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中暑的概述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中暑的原因和风险因素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预防中暑的措施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中暑的急救和处理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中暑预防的教育和宣传</a:t>
            </a:r>
          </a:p>
        </p:txBody>
      </p:sp>
      <p:sp>
        <p:nvSpPr>
          <p:cNvPr id="5" name="AutoShape 5"/>
          <p:cNvSpPr/>
          <p:nvPr/>
        </p:nvSpPr>
        <p:spPr>
          <a:xfrm>
            <a:off x="1260848" y="1716203"/>
            <a:ext cx="4835152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中暑的概述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7812" r="27812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中暑的定义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中暑通常发生在夏季或高温环境中，当人体无法通过排汗和其他生理机制有效散热时。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中暑是指在高温环境下，人体因体内热量过度积蓄而引发的中枢神经系统异常症状。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6620" r="6620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2863" r="12863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4815" r="14815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3174" r="3174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TextBox 21"/>
          <p:cNvSpPr txBox="1"/>
          <p:nvPr/>
        </p:nvSpPr>
        <p:spPr>
          <a:xfrm>
            <a:off x="705451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3571418" y="3467100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265251" y="3471017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中暑的症状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7" name="TextBox 47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高热：体温迅速升高，可超过40°C。</a:t>
              </a:r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9" name="TextBox 49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脉搏加快：心率明显增快，可超过100次/分钟。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51" name="TextBox 51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头痛、恶心、呕吐：可能出现神经系统症状。</a:t>
              </a: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3" name="TextBox 53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疲劳、眩晕、肌肉痉挛：身体不适症状逐渐加重。</a:t>
              </a:r>
            </a:p>
          </p:txBody>
        </p:sp>
      </p:grpSp>
      <p:sp>
        <p:nvSpPr>
          <p:cNvPr id="54" name="TextBox 54"/>
          <p:cNvSpPr txBox="1"/>
          <p:nvPr/>
        </p:nvSpPr>
        <p:spPr>
          <a:xfrm>
            <a:off x="6416218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如不及时处理，中暑可能导致昏迷甚至休克。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昏迷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多器官功能衰竭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0000" r="100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死亡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4375" r="143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长时间的高热和脱水状态可能引发多器官功能衰竭。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中暑是高温相关疾病中最严重的后果，可能导致死亡。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中暑的严重后果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中暑的原因和风险因素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236" b="223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高温环境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高温环境下，人体通过出汗来散热，如果环境温度持续升高，汗液蒸发速度跟不上热量产生速度，就会导致体温过高，引发中暑。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夏季中午气温高，易发生中暑，应尽量避免在此时段进行户外活动。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湿度过高会影响汗液蒸发，降低身体散热效果，增加中暑的风险。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在湿度较高的环境下，应适当减少户外活动时间，避免大量出汗导致脱水。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湿度的影响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54963" y="1766626"/>
            <a:ext cx="4577476" cy="14386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剧烈运动会使身体产热增加，如不及时休息和补充水分，容易引发中暑。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89593" y="4439331"/>
            <a:ext cx="4519030" cy="14386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长时间持续运动，身体水分和盐分消耗大，应适时休息并补充水分，预防中暑。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617602" y="3306002"/>
            <a:ext cx="701468" cy="122998"/>
          </a:xfrm>
          <a:prstGeom prst="rect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 vert="horz" wrap="square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450"/>
              </a:spcBef>
              <a:defRPr/>
            </a:pP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64691" y="3306002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247443" y="3306002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1319071" y="3368040"/>
            <a:ext cx="6434912" cy="0"/>
          </a:xfrm>
          <a:prstGeom prst="line">
            <a:avLst/>
          </a:prstGeom>
          <a:ln w="14288">
            <a:solidFill>
              <a:schemeClr val="accent2">
                <a:lumMod val="60000"/>
                <a:lumOff val="40000"/>
              </a:schemeClr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1585874" y="6029346"/>
            <a:ext cx="6153656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2" name="Picture 12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运动强度和持续时间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13688" r="13688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身体虚弱、营养不良、疲劳等情况下，身体调节体温的能力下降，容易中暑。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有慢性疾病、心血管疾病等基础疾病的人群，在高温环境下更容易发生中暑。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身体状况和健康状况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预防中暑的措施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https://d.book118.com/618055117033006035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C9B44B"/>
      </a:dk1>
      <a:lt1>
        <a:srgbClr val="1E0E01"/>
      </a:lt1>
      <a:dk2>
        <a:srgbClr val="FFFFFF"/>
      </a:dk2>
      <a:lt2>
        <a:srgbClr val="000000"/>
      </a:lt2>
      <a:accent1>
        <a:srgbClr val="C9B67E"/>
      </a:accent1>
      <a:accent2>
        <a:srgbClr val="C29844"/>
      </a:accent2>
      <a:accent3>
        <a:srgbClr val="B37B04"/>
      </a:accent3>
      <a:accent4>
        <a:srgbClr val="D18343"/>
      </a:accent4>
      <a:accent5>
        <a:srgbClr val="D49433"/>
      </a:accent5>
      <a:accent6>
        <a:srgbClr val="DFCE9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54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8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2024-09-13T23:16:33.596</cp:lastPrinted>
  <dcterms:created xsi:type="dcterms:W3CDTF">2024-09-13T15:16:33Z</dcterms:created>
  <dcterms:modified xsi:type="dcterms:W3CDTF">2024-09-13T15:16:35Z</dcterms:modified>
</cp:coreProperties>
</file>