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574BB-1645-4583-909B-0802D7EFF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A98B3-3CD6-426A-9FB3-9F5F6CC0F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5A559-D5DD-4277-9DB9-5AC5C4D98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ED85E-6646-48D6-AF9D-688DFE380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ED0598-AF80-4B73-896E-968E3F129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0755D3-9180-4DBB-B25D-93288FECE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7D496-A4BC-4D73-A48D-4E8199669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56117-6339-4C5A-A939-50481BD09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6A2B5-9C59-4DE3-905D-981853751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0CBDD-8524-4708-AC8C-1E8FCCF10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282C4-BD58-4CDC-9890-98E28C44B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56006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《动物细胞工程教学》ppt课件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动物细胞工程简介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动物细胞培养技术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动物细胞融合技术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动物基因工程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动物细胞工程展望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动物细胞工程简介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433724"/>
            <a:ext cx="674481" cy="6744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5954" y="1531301"/>
            <a:ext cx="468663" cy="46866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50313" y="5750483"/>
            <a:ext cx="363278" cy="363278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851612" y="2027330"/>
            <a:ext cx="10894" cy="4074239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851612" y="6101568"/>
            <a:ext cx="3028272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104617" y="2410655"/>
            <a:ext cx="2995145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细胞工程定义：动物细胞工程是以动物细胞为研究对象，利用细胞培养、细胞融合、细胞拆合、染色体操作及基因转移等手段，对动物细胞进行改造和加工，以达到为人类生产有用物质、改变动物和人类的生命活动规律的目的的一门综合性技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090774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87618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01977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4403275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4403275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4656281" y="2410655"/>
            <a:ext cx="2995145" cy="34350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动物细胞工程是生物工程的一个重要分支，是现代生物技术的核心技术之一。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7855770" y="1433724"/>
            <a:ext cx="674481" cy="6744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52615" y="1531301"/>
            <a:ext cx="468663" cy="46866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166974" y="5750483"/>
            <a:ext cx="363278" cy="363278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8168272" y="2027330"/>
            <a:ext cx="10894" cy="4074239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8168272" y="6101568"/>
            <a:ext cx="3028272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348613" y="2410655"/>
            <a:ext cx="2995145" cy="34350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动物细胞工程的理论基础是细胞生物学、分子生物学、遗传学、免疫学等学科。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动物细胞工程定义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人工器官和组织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通过动物细胞培养和组织工程技术，构建人工器官和组织，以替代或修复人体损伤的器官和组织。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农业和畜牧业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通过动物细胞工程技术改良动物品种，提高农牧业生产效率和经济效益。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利用动物细胞作为载体，将外源基因导入到靶细胞中，以治疗遗传性疾病和恶性肿瘤等疾病。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利用动物细胞大规模培养技术生产蛋白质和细胞因子等生物药物，如胰岛素、干扰素等。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动物细胞工程应用领域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50" r="13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德国科学家Roux首次将青蛙的卵子与精液在体外受精，并培养出第一只人工受精的蝌蚪。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1907年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1958年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1978年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1998年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美国科学家Graham首次成功分离出小鼠成纤维细胞，并在体外培养出单层细胞。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英国科学家Wilmut等人利用核移植技术成功培育出第一只克隆羊“多莉”。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美国科学家Gordon等人利用胚胎干细胞技术成功培育出第一只克隆猪。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动物细胞工程发展历程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动物细胞培养技术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细胞生存条件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动物细胞需要适宜的营养、温度、湿度、气体环境等条件才能生存和生长。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细胞周期与增殖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动物细胞通过细胞分裂的方式增殖，细胞周期包括DNA复制期、分裂间期等阶段。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细胞识别与相互作用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动物细胞之间通过细胞表面受体等机制相互识别和相互作用，维持细胞生长和分化。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动物细胞培养基本原理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从动物组织中分离出单个细胞，进行初次培养。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原代细胞培养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传代细胞培养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35" r="1623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干细胞培养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将已经培养的细胞进行传代培养，使细胞不断增殖。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培养具有分化潜能的干细胞，用于再生医学等领域。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动物细胞培养技术方法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生物药物生产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利用动物细胞培养技术生产重组蛋白、单克隆抗体等生物药物。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疾病模型建立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通过动物细胞培养技术建立疾病模型，用于药物筛选和毒理学研究。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组织工程与再生医学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利用动物细胞培养技术构建组织工程化器官、组织等，用于再生医学治疗。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动物细胞培养技术的应用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动物细胞融合技术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https://d.book118.com/618056006031006026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2024-09-03T07:25:27.271</cp:lastPrinted>
  <dcterms:created xsi:type="dcterms:W3CDTF">2024-09-02T23:25:27Z</dcterms:created>
  <dcterms:modified xsi:type="dcterms:W3CDTF">2024-09-02T23:25:29Z</dcterms:modified>
</cp:coreProperties>
</file>