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9260D-F0DE-4CFA-9EA1-4115F1014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88EA8-58B0-4788-9110-F796CF954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282ED-ACB7-4A1F-8235-907BD22A9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AA969-30C2-421B-88F2-6E0691B2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C0B83-84BB-4E82-8945-46E4EB2C4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6F3A6-289A-4087-BF77-154A5366C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E71A5-868D-432D-BBA7-27DEC3240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1111C-9104-4971-9A45-FBCCB481A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4463B-7CFE-4200-81B9-AFA10E990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1CC5F-2E1F-482F-AD70-7BD699790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C8E98-6CD4-46AB-9645-CD583F1B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60330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企业营销创新的现状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企业营销创新的背景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企业营销创新的现状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企业营销创新案例分析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企业营销创新的未来趋势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企业如何应对营销创新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16" r="2851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随着市场竞争的加剧，企业需要不断进行营销创新以吸引和留住客户。本报告将探讨企业营销创新的现状、挑战和未来趋势。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企业营销创新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本报告旨在为企业提供有关营销创新的最新信息，帮助企业了解市场动态，发现新的机会和挑战，并为企业制定有效的营销策略提供指导。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本报告将分为三个部分，分别是企业营销创新的现状、挑战和未来趋势。在每个部分，我们将通过案例分析、数据分析和专家观点来深入探讨相关内容。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本报告旨在为企业提供有关营销创新的最新信息，帮助企业了解市场动态，发现新的机会和挑战，并为企业制定有效的营销策略提供指导。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本报告将分为三个部分，分别是企业营销创新的现状、挑战和未来趋势。在每个部分，我们将通过案例分析、数据分析和专家观点来深入探讨相关内容。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报告目的和结构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企业营销创新的背景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4692" r="346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营销创新是指企业为了满足市场需求、提升品牌形象和增加销售额，通过运用新的营销策略、手段和技术，创造独特的营销价值和市场优势的过程。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营销创新涵盖了产品创新、品牌创新、渠道创新、传播创新等多个方面，是一个系统性的过程。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营销创新是企业适应市场变化、保持竞争力的关键。随着消费者需求的不断变化和市场竞争的加剧，企业必须不断创新才能满足市场需求并保持领先地位。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营销创新有助于提升品牌形象和品牌价值，增加消费者对品牌的认知度和忠诚度，从而提升企业的市场份额和盈利能力。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007" b="2100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营销创新还可以帮助企业降低成本、提高效率、优化资源配置，实现可持续发展。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61" r="23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877" b="38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营销创新的历史和发展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早期的营销创新主要集中在产品创新和品牌创新上，例如可口可乐的配方创新和宝洁的广告创新。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随着信息技术的发展，数字化营销逐渐成为营销创新的重要方向，例如搜索引擎营销、社交媒体营销等。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当前，营销创新正朝着更加多元化、个性化和智能化的方向发展，例如虚拟现实、增强现实等技术为营销创新提供了新的可能性。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企业营销创新的现状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随着互联网和移动设备的普及，数字化营销已成为企业营销创新的主要领域。企业通过社交媒体、搜索引擎优化、电子邮件营销等手段，实现精准定位和个性化推广。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内容营销通过创造有价值的内容吸引目标受众，提高品牌知名度和忠诚度。企业通过博客、视频、播客等方式，发布与品牌相关的有价值内容，吸引目标客户。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体验式营销注重客户在购买和使用产品或服务过程中的感受，通过提供独特和难忘的体验，增强客户对品牌的认知和忠诚度。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营销创新的主要领域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数据驱动营销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企业利用大数据和人工智能技术，对客户数据进行分析和挖掘，实现精准定位和个性化推广。数据驱动的营销策略能够提高营销效果和客户满意度。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企业通过与其他产业或品牌进行跨界合作，共享资源、优势互补，扩大品牌知名度和市场份额。跨界合作营销能够打破传统营销的局限，开拓新的市场空间。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社群营销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社群营销利用社交媒体平台，将具有共同兴趣或价值观的人聚集在一起，形成具有共同目标和归属感的社群。企业通过社群营销，与目标客户建立深度联系，提高品牌忠诚度和口碑传播。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营销创新的主要方法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随着数字化营销的普及，数据安全和隐私保护成为企业面临的重要挑战。企业需要采取有效的措施保护客户隐私和数据安全，避免因数据泄露或滥用而损害品牌形象和客户信任。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市场变化是企业营销创新面临的另一个挑战。企业需要时刻关注市场趋势和竞争对手动态，及时调整和创新营销策略，以适应不断变化的市场环境。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营销创新往往涉及多个部门和多方利益相关者，企业需要加强跨部门协同和利益相关者管理，确保营销创新的顺利实施和效果最大化。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营销创新的主要挑战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https://d.book118.com/618056033036006036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2024-09-15T11:17:08.558</cp:lastPrinted>
  <dcterms:created xsi:type="dcterms:W3CDTF">2024-09-15T03:17:08Z</dcterms:created>
  <dcterms:modified xsi:type="dcterms:W3CDTF">2024-09-15T03:17:10Z</dcterms:modified>
</cp:coreProperties>
</file>