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86D43A-A55D-448B-B364-D171F69DF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6A709-D7D5-40B8-9D74-63FA3B42E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050BCA-EEA3-4A9E-8F55-F21D1E57D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AC1E4A-A876-4A91-89AF-EC0027CB0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E4C74F-8A24-4166-B67C-E37DE7802C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3E5562-8CC8-48FA-BAB7-49B2F8639D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3B65BE-6E54-433E-8C54-D12BC3683C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F38E8-5F26-4582-A145-8BB75F9E5E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076725-33B6-47E9-A69C-AD3A7C858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5E6C4-7C46-4761-B111-CE6D397B2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846A2E-F79A-466A-BDAA-FB25BB9BD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56104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商贸仓储企业安全生产风险分级管控与隐患排查治理数据监测方法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隐患排查治理方法与流程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数据监测技术在安全生产中的应用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应对商贸仓储行业安全生产挑战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随着商贸仓储行业的快速发展，安全生产问题日益突出，需要采取有效的风险分级管控和隐患排查治理措施。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提升企业安全管理水平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通过建立完善的风险分级管控和隐患排查治理体系，提高企业的安全管理水平，降低事故发生的概率。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安全生产是企业可持续发展的重要保障，通过数据监测方法的应用，有助于企业及时发现并解决潜在的安全问题，确保企业长期稳定发展。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预防事故发生</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通过风险分级管控和隐患排查治理，可以及时发现并消除潜在的安全隐患，防止事故的发生。</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提高企业经济效益</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安全生产事故往往会给企业带来巨大的经济损失和声誉损失，通过有效的风险管控和隐患排查治理，可以降低企业的安全风险，提高企业的经济效益。</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促进企业社会形象提升</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企业作为社会的重要组成部分，其安全生产状况直接关系到社会形象和公众信任度。通过加强风险管控和隐患排查治理工作，有助于提升企业社会形象，增强公众对企业的信任度。</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保障员工生命安全</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安全生产事关员工的生命安全和财产安全，建立完善的风险管控和隐患排查治理机制是保障员工权益的重要措施。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安全生产风险分级管控与隐患排查治理的重要性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商贸仓储企业安全生产风险识别与评估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750" r="19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对商贸仓储企业内部及外部环境、作业活动、设备设施等进行全面分析，识别潜在的危险源。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危险源辨识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针对识别出的危险源，分析可能导致的事故类型，如火灾、爆炸、中毒窒息、坍塌等。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事故类型分析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对企业应对各类事故的脆弱性进行评估，包括应急资源、应急能力、员工安全素质等方面。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脆弱性评估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专家评审法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组织专家对评估结果进行评审，确保评估结果的客观性和准确性。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风险矩阵法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采用风险矩阵法，综合考虑事故发生的可能性和后果严重程度，对识别出的风险进行评估和分级。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定量评估法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运用概率风险评估、故障树分析等方法，对高风险作业活动或设备进行定量评估。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25" r="1762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根据风险评估结果，将风险划分为重大风险、较大风险、一般风险和低风险四个等级。</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针对不同等级的风险，制定相应的管控措施和应急预案。</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建立风险动态管理机制，定期对风险等级进行调整和更新。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安全生产风险分级管控策略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一级风险管控策略</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加强对生产现场的监督检查，及时发现和纠正违章指挥、违章操作和违反劳动纪律的行为，确保生产过程中的安全。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强化现场安全管理</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制定完善的安全生产规章制度，明确各级管理人员和操作人员的职责和权限，形成有效的安全生产管理网络。</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建立健全安全生产管理体系</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定期开展安全教育和培训活动，提高员工的安全意识和操作技能，确保员工能够熟练掌握本岗位的安全操作规程和应急处置措施。</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加强安全教育和培训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定期对商贸仓储企业的安全生产状况进行风险评估，识别潜在的危险源和风险点，制定相应的预警措施，及时发布预警信息。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实施风险评估和预警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建立健全应急管理体系，制定完善的应急预案，定期组织应急演练活动，提高员工应对突发事件的能力。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加强应急管理和演练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定期开展安全检查和隐患排查活动，对发现的问题及时整改落实，确保生产过程中的安全。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强化安全检查和隐患排查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二级风险管控策略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三级风险管控策略</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积极推广先进的安全生产技术和装备，提高企业的安全生产水平，降低事故发生的概率和影响。</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加强安全文化建设</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积极开展安全文化建设活动，营造良好的安全生产氛围，提高员工的安全意识和安全素质。</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实施安全绩效考核和奖惩制度</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建立安全绩效考核和奖惩制度，对安全生产工作表现突出的单位和个人给予表彰和奖励，对违反安全生产规定的行为进行严肃处理。</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推广先进技术和装备</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隐患排查治理方法与流程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20" r="2572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通过对商贸仓储企业的现场环境、设备设施、作业流程等进行定期或不定期的巡视检查，发现存在的安全隐患。</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常规检查法</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针对商贸仓储企业的特定环节、特定设备或特定时期进行的安全检查，如电气安全检查、消防安全检查等。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专项检查法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根据商贸仓储企业所在地区的季节变化，对可能受季节影响的设备设施、作业环境等进行预防性检查。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季节性检查法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在重大节假日前，对商贸仓储企业的安全状况进行全面检查，确保节假日期间的安全生产。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节假日检查法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治理效果验证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在治理措施实施完成后，对治理效果进行验证，确保隐患得到有效消除或控制。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治理措施实施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按照制定的治理措施，组织相关人员进行实施，确保治理措施的有效执行。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治理措施制定</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根据隐患评估结果，制定相应的治理措施，明确治理的目标、方法、时间和责任人。</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隐患识别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通过对商贸仓储企业的现场检查、员工反馈、事故分析等方式，识别出存在的安全隐患。</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隐患评估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对识别出的安全隐患进行评估，确定隐患的等级、影响范围及可能造成的后果。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隐患治理流程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https://d.book118.com/618056104032006035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2024-09-13T22:47:59.501</cp:lastPrinted>
  <dcterms:created xsi:type="dcterms:W3CDTF">2024-09-13T14:47:59Z</dcterms:created>
  <dcterms:modified xsi:type="dcterms:W3CDTF">2024-09-13T14:48:01Z</dcterms:modified>
</cp:coreProperties>
</file>