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B0A0D-0B71-45CE-87E7-5056CF24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30A29-66C0-4EE1-8DED-A8113AD5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C63B5-6FA8-414A-B1AA-A283B2983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DCAB6-961D-4A17-8A44-886314134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37EEFD-8062-4BD5-952E-F3D6ECF2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EF0D2-798E-4E32-8EF9-CCE8CF818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147BF-AA6D-4844-91A8-ED4627B1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82EC9-B1C8-4CE9-9F8B-AE16B2DF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4DE63-0E54-4192-8FE8-5A1E73D75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076F1-AF32-4167-A83C-C5977C9A7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5C933-8CCA-4F14-B3B8-9621F7F90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6126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927世界旅游日宣传活动主题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创意策划与亮点展示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合作伙伴资源整合与共赢策略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宣传推广计划制定与执行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现场氛围营造与互动环节设计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效果评估总结及未来发展规划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7" b="26377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世界旅游日(World Tourism Day)是由世界旅游组织确定的旅游工作者和旅游者的节日，旨在促进各国文化、艺术、经济、贸易的交流与发展。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旅游不仅有助于人们放松身心、丰富阅历，还能推动文化交流、促进经济发展，对于提升个人素养和社会进步具有重要意义。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世界旅游日由来及意义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旅游的意义与价值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世界旅游日设立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通过举办927世界旅游日宣传活动，提高公众对旅游的认识和兴趣，促进旅游业的持续发展。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增加旅游业的知名度和美誉度，提高公众的旅游意识和参与度，推动旅游产业的创新与发展。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62" r="12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受众群体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本次活动主要面向广大旅游者、旅游从业者、旅游爱好者以及关注旅游业发展的社会各界人士。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受众群体渴望了解更多的旅游知识和信息，包括旅游目的地推荐、旅游安全与健康、旅游文化与历史等方面。同时，他们也希望参与到旅游活动中来，分享自己的旅游经验和故事。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受众群体分析及需求洞察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创意策划与亮点展示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"旅游连接世界，文化创造未来"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主题口号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以地球为背景，融合多元文化元素和旅游标志，设计独特的海报和宣传资料，展现旅游与文化的紧密关系。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视觉形象设计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主题口号和视觉形象设计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线上线下多元化活动安排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线上活动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通过社交媒体、旅游网站和APP等渠道，推出线上旅游知识竞赛、旅游达人分享、旅游目的地直播等活动，吸引公众参与互动。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在各大旅游城市和景区，举办旅游文化节、民俗表演、特色美食展等活动，让游客在游玩的同时，深入了解当地文化和历史。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推荐游客参观世界各地的世界遗产，如中国的长城、印度的泰姬陵等，感受人类文明的瑰宝。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世界遗产之旅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推荐游客前往自然风光秀丽的地区，如北欧的极光、非洲的野生动物保护区等，领略大自然的神奇与美丽。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自然风光之旅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推荐游客参加文化交流活动，如访问当地家庭、学习当地手工艺等，增进对不同文化的理解和尊重。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文化交流之旅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推荐游客参观科技博物馆、创新园区等，感受科技发展的魅力，激发创新思维和想象力。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科技创意之旅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特色旅游线路推荐及体验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合作伙伴资源整合与共赢策略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旅游基础设施建设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政府加大对旅游基础设施建设的投入，包括交通、住宿、景区等方面，提高旅游服务质量和水平。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旅游市场监管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政府加强对旅游市场的监管，打击旅游市场乱象，保障游客合法权益。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旅游产业政策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政府出台一系列旅游产业扶持政策，包括财政、税收、金融等方面的支持，以促进旅游产业发展。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政府部门支持政策解读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旅游企业与航空公司合作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旅游企业与航空公司合作，推出旅游包机、机票优惠等措施，提供更为便捷的旅游交通服务。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旅游企业与金融机构合作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旅游企业与金融机构合作，推出旅游贷款、旅游保险等金融产品，为游客提供更为全面的旅游保障。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旅游景区与酒店合作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旅游景区与酒店开展合作，推出联合门票、住宿优惠等措施，吸引更多游客前来旅游。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企业间协同合作案例分享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https://d.book118.com/618056126135006027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2024-09-05T23:52:53.016</cp:lastPrinted>
  <dcterms:created xsi:type="dcterms:W3CDTF">2024-09-05T15:52:53Z</dcterms:created>
  <dcterms:modified xsi:type="dcterms:W3CDTF">2024-09-05T15:52:55Z</dcterms:modified>
</cp:coreProperties>
</file>