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BDJCFR+MS-UIGothic"/>
      <p:regular r:id="rId16"/>
    </p:embeddedFont>
    <p:embeddedFont>
      <p:font typeface="WTGRRH+MEDSKH+ArialMT"/>
      <p:regular r:id="rId17"/>
    </p:embeddedFont>
    <p:embeddedFont>
      <p:font typeface="QASJTI+AQOEKR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5A724-3355-45E6-8045-BF5009B18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6B0E9-8208-47E2-8207-05DD14495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FD003-2357-4081-A227-D18A70A19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46516-42E5-40C7-9966-A96DA7388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7A497B-6195-4CAA-9EF9-8298D42FE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684EF-1E7A-4B3B-9C0C-908C90678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AC2A6-3C25-4A6F-B26F-85764E219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C19C6-4588-4DD4-BB23-9E6888437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0D6A8-815F-405D-902A-C0E12AF0D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AACC8-23A7-4ECD-BF1B-C98A64606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2DF9F-3DDA-42BD-8492-3E016E3C9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7103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18894" y="3906587"/>
            <a:ext cx="8872537" cy="2026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BDJCFR+MS-UIGothic"/>
                <a:cs typeface="BDJCFR+MS-UIGothic"/>
              </a:rPr>
              <a:t>小波分析方法在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滤</a:t>
            </a:r>
            <a:r>
              <a:rPr sz="4050">
                <a:solidFill>
                  <a:srgbClr val="007D49"/>
                </a:solidFill>
                <a:latin typeface="BDJCFR+MS-UIGothic"/>
                <a:cs typeface="BDJCFR+MS-UIGothic"/>
              </a:rPr>
              <a:t>波和消噪方面的</a:t>
            </a:r>
          </a:p>
          <a:p>
            <a:pPr marL="0" marR="0">
              <a:lnSpc>
                <a:spcPts val="4050"/>
              </a:lnSpc>
              <a:spcBef>
                <a:spcPts val="178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应</a:t>
            </a:r>
            <a:r>
              <a:rPr sz="4050">
                <a:solidFill>
                  <a:srgbClr val="007D49"/>
                </a:solidFill>
                <a:latin typeface="BDJCFR+MS-UIGothic"/>
                <a:cs typeface="BDJCFR+MS-UIGothic"/>
              </a:rPr>
              <a:t>用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详</a:t>
            </a:r>
            <a:r>
              <a:rPr sz="4050">
                <a:solidFill>
                  <a:srgbClr val="007D49"/>
                </a:solidFill>
                <a:latin typeface="BDJCFR+MS-UIGothic"/>
                <a:cs typeface="BDJCFR+MS-UIGothic"/>
              </a:rPr>
              <a:t>解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007D49"/>
                </a:solidFill>
                <a:latin typeface="BDJCFR+MS-UIGothic"/>
                <a:cs typeface="BDJCF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34125" y="154832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TGRRH+MEDSKH+ArialMT"/>
                <a:cs typeface="WTGRRH+MEDSK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DJCFR+MS-UIGothic"/>
                <a:cs typeface="BDJCFR+MS-UIGothic"/>
              </a:rPr>
              <a:t>小波分析基本理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34125" y="2107755"/>
            <a:ext cx="5140901" cy="19038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TGRRH+MEDSKH+ArialMT"/>
                <a:cs typeface="WTGRRH+MEDSK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DJCFR+MS-UIGothic"/>
                <a:cs typeface="BDJCFR+MS-UIGothic"/>
              </a:rPr>
              <a:t>小波分析在信号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滤</a:t>
            </a:r>
            <a:r>
              <a:rPr sz="2400">
                <a:solidFill>
                  <a:srgbClr val="FFFFFF"/>
                </a:solidFill>
                <a:latin typeface="BDJCFR+MS-UIGothic"/>
                <a:cs typeface="BDJCFR+MS-UIGothic"/>
              </a:rPr>
              <a:t>波方面的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BDJCFR+MS-UIGothic"/>
                <a:cs typeface="BDJCFR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TGRRH+MEDSKH+ArialMT"/>
                <a:cs typeface="WTGRRH+MEDSK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DJCFR+MS-UIGothic"/>
                <a:cs typeface="BDJCFR+MS-UIGothic"/>
              </a:rPr>
              <a:t>小波分析在信号消噪方面的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BDJCFR+MS-UIGothic"/>
                <a:cs typeface="BDJCFR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TGRRH+MEDSKH+ArialMT"/>
                <a:cs typeface="WTGRRH+MEDSK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BDJCFR+MS-UIGothic"/>
                <a:cs typeface="BDJCFR+MS-UIGothic"/>
              </a:rPr>
              <a:t>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34125" y="3786695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TGRRH+MEDSKH+ArialMT"/>
                <a:cs typeface="WTGRRH+MEDSK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DJCFR+MS-UIGothic"/>
                <a:cs typeface="BDJCFR+MS-UIGothic"/>
              </a:rPr>
              <a:t>小波分析的未来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BDJCFR+MS-UIGothic"/>
                <a:cs typeface="BDJCFR+MS-UIGothic"/>
              </a:rPr>
              <a:t>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FFFFFF"/>
                </a:solidFill>
                <a:latin typeface="BDJCFR+MS-UIGothic"/>
                <a:cs typeface="BDJCFR+MS-UIGothic"/>
              </a:rPr>
              <a:t>与挑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小波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变换</a:t>
            </a: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的基本原理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ASJTI+AQOEKR+MicrosoftYaHei-Bold"/>
                <a:cs typeface="QASJTI+AQOEK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ASJTI+AQOEKR+MicrosoftYaHei-Bold"/>
                <a:cs typeface="QASJTI+AQOEK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ASJTI+AQOEKR+MicrosoftYaHei-Bold"/>
                <a:cs typeface="QASJTI+AQOEK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BDJCFR+MS-UIGothic"/>
                <a:cs typeface="BDJCFR+MS-UIGothic"/>
              </a:rPr>
              <a:t>小波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变换</a:t>
            </a:r>
            <a:r>
              <a:rPr sz="2000" spc="25">
                <a:solidFill>
                  <a:srgbClr val="45AE37"/>
                </a:solidFill>
                <a:latin typeface="BDJCFR+MS-UIGothic"/>
                <a:cs typeface="BDJCFR+MS-UIGothic"/>
              </a:rPr>
              <a:t>的定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连续</a:t>
            </a:r>
            <a:r>
              <a:rPr sz="2000" spc="25">
                <a:solidFill>
                  <a:srgbClr val="45AE37"/>
                </a:solidFill>
                <a:latin typeface="BDJCFR+MS-UIGothic"/>
                <a:cs typeface="BDJCFR+MS-UIGothic"/>
              </a:rPr>
              <a:t>小波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变换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BDJCFR+MS-UIGothic"/>
                <a:cs typeface="BDJCFR+MS-UIGothic"/>
              </a:rPr>
              <a:t>离散小波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变换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小波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变换</a:t>
            </a: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的性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BDJCFR+MS-UIGothic"/>
                <a:cs typeface="BDJCFR+MS-UIGothic"/>
              </a:rPr>
              <a:t>冗余性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BDJCFR+MS-UIGothic"/>
                <a:cs typeface="BDJCFR+MS-UIGothic"/>
              </a:rPr>
              <a:t>方向性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BDJCFR+MS-UIGothic"/>
                <a:cs typeface="BDJCFR+MS-UIGothic"/>
              </a:rPr>
              <a:t>局部性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小波基的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与构建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6175" y="1422201"/>
            <a:ext cx="2645943" cy="2469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9419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BDJCFR+MS-UIGothic"/>
                <a:cs typeface="BDJCFR+MS-UIGothic"/>
              </a:rPr>
              <a:t>小波基的分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300"/>
              </a:lnSpc>
              <a:spcBef>
                <a:spcPts val="11395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BDJCFR+MS-UIGothic"/>
                <a:cs typeface="BDJCFR+MS-UIGothic"/>
              </a:rPr>
              <a:t>小波基的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ASJTI+AQOEKR+MicrosoftYaHei-Bold"/>
                <a:cs typeface="QASJTI+AQOEKR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ASJTI+AQOEKR+MicrosoftYaHei-Bold"/>
                <a:cs typeface="QASJTI+AQOEKR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55490" y="48994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BDJCFR+MS-UIGothic"/>
                <a:cs typeface="BDJCFR+MS-UIGothic"/>
              </a:rPr>
              <a:t>小波基的构建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ASJTI+AQOEKR+MicrosoftYaHei-Bold"/>
                <a:cs typeface="QASJTI+AQOEKR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基于小波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变换</a:t>
            </a: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的信号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滤</a:t>
            </a: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波原理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BDJCFR+MS-UIGothic"/>
                <a:cs typeface="BDJCFR+MS-UIGothic"/>
              </a:rPr>
              <a:t>小波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变换</a:t>
            </a:r>
            <a:r>
              <a:rPr sz="2000" spc="25">
                <a:solidFill>
                  <a:srgbClr val="45AE37"/>
                </a:solidFill>
                <a:latin typeface="BDJCFR+MS-UIGothic"/>
                <a:cs typeface="BDJCFR+MS-UIGothic"/>
              </a:rPr>
              <a:t>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BDJCFR+MS-UIGothic"/>
                <a:cs typeface="BDJCFR+MS-UIGothic"/>
              </a:rPr>
              <a:t>信号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滤</a:t>
            </a:r>
            <a:r>
              <a:rPr sz="2000" spc="25">
                <a:solidFill>
                  <a:srgbClr val="45AE37"/>
                </a:solidFill>
                <a:latin typeface="BDJCFR+MS-UIGothic"/>
                <a:cs typeface="BDJCFR+MS-UIGothic"/>
              </a:rPr>
              <a:t>波原理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小波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滤</a:t>
            </a: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波器的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实现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BDJCFR+MS-UIGothic"/>
                <a:cs typeface="BDJCFR+MS-UIGothic"/>
              </a:rPr>
              <a:t>小波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滤</a:t>
            </a:r>
            <a:r>
              <a:rPr sz="2300" spc="25">
                <a:solidFill>
                  <a:srgbClr val="45AE37"/>
                </a:solidFill>
                <a:latin typeface="BDJCFR+MS-UIGothic"/>
                <a:cs typeface="BDJCFR+MS-UIGothic"/>
              </a:rPr>
              <a:t>波器的基本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45AE37"/>
                </a:solidFill>
                <a:latin typeface="BDJCFR+MS-UIGothic"/>
                <a:cs typeface="BDJCFR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BDJCFR+MS-UIGothic"/>
                <a:cs typeface="BDJCFR+MS-UIGothic"/>
              </a:rPr>
              <a:t>小波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滤</a:t>
            </a:r>
            <a:r>
              <a:rPr sz="2300" spc="25">
                <a:solidFill>
                  <a:srgbClr val="45AE37"/>
                </a:solidFill>
                <a:latin typeface="BDJCFR+MS-UIGothic"/>
                <a:cs typeface="BDJCFR+MS-UIGothic"/>
              </a:rPr>
              <a:t>波器的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设计</a:t>
            </a:r>
            <a:r>
              <a:rPr sz="2300" spc="25">
                <a:solidFill>
                  <a:srgbClr val="45AE37"/>
                </a:solidFill>
                <a:latin typeface="BDJCFR+MS-UIGothic"/>
                <a:cs typeface="BDJCFR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小波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滤</a:t>
            </a: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波在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像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理中的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5AE37"/>
                </a:solidFill>
                <a:latin typeface="BDJCFR+MS-UIGothic"/>
                <a:cs typeface="BDJCFR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图</a:t>
            </a:r>
            <a:r>
              <a:rPr sz="1550" spc="25">
                <a:solidFill>
                  <a:srgbClr val="45AE37"/>
                </a:solidFill>
                <a:latin typeface="BDJCFR+MS-UIGothic"/>
                <a:cs typeface="BDJCFR+MS-UIGothic"/>
              </a:rPr>
              <a:t>像小波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变换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50" spc="25">
                <a:solidFill>
                  <a:srgbClr val="FFFFFF"/>
                </a:solidFill>
                <a:latin typeface="BDJCFR+MS-UIGothic"/>
                <a:cs typeface="BDJCFR+MS-UIGothic"/>
              </a:rPr>
              <a:t>像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滤</a:t>
            </a:r>
            <a:r>
              <a:rPr sz="1550">
                <a:solidFill>
                  <a:srgbClr val="FFFFFF"/>
                </a:solidFill>
                <a:latin typeface="BDJCFR+MS-UIGothic"/>
                <a:cs typeface="BDJCFR+MS-UIGothic"/>
              </a:rPr>
              <a:t>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利用小波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滤</a:t>
            </a: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波器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对图</a:t>
            </a: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行分解和重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构，可以去除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像中的噪声、增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边缘</a:t>
            </a: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等效果。常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用包括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去噪、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压缩</a:t>
            </a: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像增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BDJCFR+MS-UIGothic"/>
                <a:cs typeface="BDJCFR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https://d.book118.com/618057103074006030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BDJCFR+MS-UIGothic</vt:lpstr>
      <vt:lpstr>SimSun</vt:lpstr>
      <vt:lpstr>WTGRRH+MEDSKH+ArialMT</vt:lpstr>
      <vt:lpstr>Times New Roman</vt:lpstr>
      <vt:lpstr>QASJTI+AQOEKR+MicrosoftYaHei-Bold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2024-09-07T02:39:16.997</cp:lastPrinted>
  <dcterms:created xsi:type="dcterms:W3CDTF">2024-09-06T18:39:17Z</dcterms:created>
  <dcterms:modified xsi:type="dcterms:W3CDTF">2024-09-06T18:39:18Z</dcterms:modified>
</cp:coreProperties>
</file>