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3201-3E31-4350-A0C6-29898852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8DC4C-B01F-4964-9CD5-7B3BDAD7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0E998-DBE4-40E1-BDAB-89622387B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66576-B814-4019-9C2D-0F0050AA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27C431-29F6-4FE9-8BD4-81C68EA66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00586-5B83-45BF-9949-BD3DE297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45DD7-D4A5-414A-8F3B-73653027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6A26F-B8D2-4907-A644-C2448D35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A348D-3473-4DA5-A310-A30DEDCC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3F63F-E5B5-492A-9191-15BE1954C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71D14-C57E-457A-8981-CFF59839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713007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食品加工厂春节安全生产培训食品卫生和机械维护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机械维护与安全操作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员工安全意识培养与提升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574" r="75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节日期间生产安全压力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春节期间生产活动密集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春节期间是食品加工厂的生产高峰期，生产活动密集，设备运转时间长，容易出现疲劳和疏忽。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员工流动和缺勤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春节期间部分员工可能请假或缺勤，新员工可能不熟悉操作规程，增加事故风险。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物流运输压力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春节期间物流运输繁忙，原材料和产品运输可能受到影响，需要提前做好计划和应对措施。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通过培训和教育提高员工的安全意识，使员工充分认识到安全生产的重要性。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1" r="124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配备安全防护设施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要求员工严格遵守设备操作规程和安全生产规定，避免违章操作和冒险作业。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确保生产现场的安全防护设施齐全、有效，为员工提供必要的保护。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预防事故，保障员工生命安全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通过加强食品卫生和机械维护，确保产品质量和安全，维护企业品牌形象。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春节期间市场需求量大，保障生产安全有助于确保市场供应稳定，满足消费者需求。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保障市场供应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安全生产是企业可持续发展的重要保障，有助于提升企业在市场中的竞争力。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维护企业形象，保障市场供应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https://d.book118.com/618057130072006027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2024-09-05T11:04:33.077</cp:lastPrinted>
  <dcterms:created xsi:type="dcterms:W3CDTF">2024-09-05T03:04:33Z</dcterms:created>
  <dcterms:modified xsi:type="dcterms:W3CDTF">2024-09-05T03:04:35Z</dcterms:modified>
</cp:coreProperties>
</file>