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colorful1#3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colorful1#3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a="http://schemas.openxmlformats.org/drawingml/2006/main" xmlns:dgm="http://schemas.openxmlformats.org/drawingml/2006/diagram" uniqueId="urn:microsoft.com/office/officeart/2005/8/colors/colorful1#3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a="http://schemas.openxmlformats.org/drawingml/2006/main" xmlns:dgm="http://schemas.openxmlformats.org/drawingml/2006/diagram" uniqueId="urn:microsoft.com/office/officeart/2005/8/colors/colorful1#3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a="http://schemas.openxmlformats.org/drawingml/2006/main" xmlns:dgm="http://schemas.openxmlformats.org/drawingml/2006/diagram"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F7A0329-C906-456A-A93B-5161A4006A3F}" type="doc">
      <dgm:prSet loTypeId="urn:microsoft.com/office/officeart/2005/8/layout/cycle6" loCatId="cycle" qsTypeId="urn:microsoft.com/office/officeart/2005/8/quickstyle/simple1" qsCatId="simple" csTypeId="urn:microsoft.com/office/officeart/2005/8/colors/colorful3" csCatId="colorful" phldr="1"/>
      <dgm:spPr>
        <a:scene3d>
          <a:camera prst="orthographicFront">
            <a:rot lat="0" lon="0" rev="0"/>
          </a:camera>
          <a:lightRig rig="glow" dir="t">
            <a:rot lat="0" lon="0" rev="4800000"/>
          </a:lightRig>
        </a:scene3d>
      </dgm:spPr>
      <dgm:t>
        <a:bodyPr/>
        <a:lstStyle/>
        <a:p>
          <a:endParaRPr lang="zh-CN" altLang="en-US"/>
        </a:p>
      </dgm:t>
    </dgm:pt>
    <dgm:pt modelId="{FE54B271-379E-4B51-AD1D-678EE5275E27}" type="parTrans" cxnId="{A7CC009B-BDB9-45A9-A935-C693FB32E14D}">
      <dgm:prSet custT="1"/>
      <dgm:spPr/>
      <dgm:t>
        <a:bodyPr/>
        <a:lstStyle/>
        <a:p>
          <a:endParaRPr lang="zh-CN" altLang="en-US" sz="2400"/>
        </a:p>
      </dgm:t>
    </dgm:pt>
    <dgm:pt modelId="{9861CD6E-69E2-4D1A-ABE1-4A0EBE308C1D}">
      <dgm:prSet phldrT="[文本]" custT="1"/>
      <dgm:spPr>
        <a:solidFill>
          <a:schemeClr val="accent3">
            <a:hueOff val="0"/>
            <a:satOff val="0"/>
            <a:lumOff val="0"/>
            <a:alphaOff val="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zh-CN" altLang="zh-CN" sz="2400" smtClean="0"/>
            <a:t>计划</a:t>
          </a:r>
          <a:r>
            <a:rPr lang="en-US" altLang="zh-CN" sz="2400" smtClean="0"/>
            <a:t>Plan</a:t>
          </a:r>
          <a:endParaRPr lang="zh-CN" altLang="en-US" sz="2400"/>
        </a:p>
      </dgm:t>
    </dgm:pt>
    <dgm:pt modelId="{C78961CE-C4EA-4DE6-8C11-E88868640DBE}" type="sibTrans" cxnId="{A7CC009B-BDB9-45A9-A935-C693FB32E14D}">
      <dgm:prSet custT="1"/>
      <dgm:spPr>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endParaRPr lang="zh-CN" altLang="en-US" sz="2400"/>
        </a:p>
      </dgm:t>
    </dgm:pt>
    <dgm:pt modelId="{2DEDD0C9-BFE8-4B7A-B266-EAA390D083B7}" type="parTrans" cxnId="{10654593-982A-47BC-B4A3-087202ADB5B4}">
      <dgm:prSet custT="1"/>
      <dgm:spPr/>
      <dgm:t>
        <a:bodyPr/>
        <a:lstStyle/>
        <a:p>
          <a:endParaRPr lang="zh-CN" altLang="en-US" sz="2400"/>
        </a:p>
      </dgm:t>
    </dgm:pt>
    <dgm:pt modelId="{28BB0039-35FB-4F1A-BA2D-0096294D035D}">
      <dgm:prSet phldrT="[文本]" custT="1"/>
      <dgm:spPr>
        <a:solidFill>
          <a:schemeClr val="accent3">
            <a:hueOff val="677650"/>
            <a:satOff val="25000"/>
            <a:lumOff val="-3676"/>
            <a:alphaOff val="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zh-CN" altLang="zh-CN" sz="2400" smtClean="0"/>
            <a:t>模式</a:t>
          </a:r>
          <a:r>
            <a:rPr lang="en-US" altLang="zh-CN" sz="2400" smtClean="0"/>
            <a:t>Pattern</a:t>
          </a:r>
          <a:endParaRPr lang="zh-CN" altLang="en-US" sz="2400"/>
        </a:p>
      </dgm:t>
    </dgm:pt>
    <dgm:pt modelId="{6E810ACC-FDC1-4D4F-86B4-12490E92290A}" type="sibTrans" cxnId="{10654593-982A-47BC-B4A3-087202ADB5B4}">
      <dgm:prSet custT="1"/>
      <dgm:spPr>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endParaRPr lang="zh-CN" altLang="en-US" sz="2400"/>
        </a:p>
      </dgm:t>
    </dgm:pt>
    <dgm:pt modelId="{FE60543D-F770-42F6-B299-3AD83BFB35BB}" type="parTrans" cxnId="{E6B35FDF-57E7-401C-A662-028A9A66EE39}">
      <dgm:prSet custT="1"/>
      <dgm:spPr/>
      <dgm:t>
        <a:bodyPr/>
        <a:lstStyle/>
        <a:p>
          <a:endParaRPr lang="zh-CN" altLang="en-US" sz="2400"/>
        </a:p>
      </dgm:t>
    </dgm:pt>
    <dgm:pt modelId="{686E803E-2DCA-4965-B470-A96A3429B427}">
      <dgm:prSet phldrT="[文本]" custT="1"/>
      <dgm:spPr>
        <a:solidFill>
          <a:schemeClr val="accent3">
            <a:hueOff val="1355300"/>
            <a:satOff val="50000"/>
            <a:lumOff val="-7353"/>
            <a:alphaOff val="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zh-CN" altLang="zh-CN" sz="2400" smtClean="0"/>
            <a:t>定位</a:t>
          </a:r>
          <a:r>
            <a:rPr lang="en-US" altLang="zh-CN" sz="2400" smtClean="0"/>
            <a:t>Position</a:t>
          </a:r>
          <a:endParaRPr lang="zh-CN" altLang="en-US" sz="2400"/>
        </a:p>
      </dgm:t>
    </dgm:pt>
    <dgm:pt modelId="{7346945E-5E68-4424-9491-F5C424A7633C}" type="sibTrans" cxnId="{E6B35FDF-57E7-401C-A662-028A9A66EE39}">
      <dgm:prSet custT="1"/>
      <dgm:spPr>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endParaRPr lang="zh-CN" altLang="en-US" sz="2400"/>
        </a:p>
      </dgm:t>
    </dgm:pt>
    <dgm:pt modelId="{1CCFC193-D0D6-4626-B57C-943E1E8EE5A9}" type="parTrans" cxnId="{F1DE9AF4-8D13-409D-B3F0-E5F2E9F4CCE0}">
      <dgm:prSet custT="1"/>
      <dgm:spPr/>
      <dgm:t>
        <a:bodyPr/>
        <a:lstStyle/>
        <a:p>
          <a:endParaRPr lang="zh-CN" altLang="en-US" sz="2400"/>
        </a:p>
      </dgm:t>
    </dgm:pt>
    <dgm:pt modelId="{F2581961-9D87-4046-91DA-B44FA5A9A059}">
      <dgm:prSet phldrT="[文本]" custT="1"/>
      <dgm:spPr>
        <a:solidFill>
          <a:schemeClr val="accent3">
            <a:hueOff val="2032949"/>
            <a:satOff val="75000"/>
            <a:lumOff val="-11029"/>
            <a:alphaOff val="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zh-CN" altLang="zh-CN" sz="2400" smtClean="0"/>
            <a:t>观念</a:t>
          </a:r>
          <a:r>
            <a:rPr lang="en-US" altLang="zh-CN" sz="2400" smtClean="0"/>
            <a:t>Perspective</a:t>
          </a:r>
          <a:endParaRPr lang="zh-CN" altLang="en-US" sz="2400"/>
        </a:p>
      </dgm:t>
    </dgm:pt>
    <dgm:pt modelId="{EBA28D69-6714-4A69-B51C-28B5D2F2E36D}" type="sibTrans" cxnId="{F1DE9AF4-8D13-409D-B3F0-E5F2E9F4CCE0}">
      <dgm:prSet custT="1"/>
      <dgm:spPr>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endParaRPr lang="zh-CN" altLang="en-US" sz="2400"/>
        </a:p>
      </dgm:t>
    </dgm:pt>
    <dgm:pt modelId="{5861C27D-5988-4B04-B1AE-B3C2C0959B57}" type="parTrans" cxnId="{9EC73251-5F45-428B-A5BD-ADE696482BA9}">
      <dgm:prSet custT="1"/>
      <dgm:spPr/>
      <dgm:t>
        <a:bodyPr/>
        <a:lstStyle/>
        <a:p>
          <a:endParaRPr lang="zh-CN" altLang="en-US" sz="2400"/>
        </a:p>
      </dgm:t>
    </dgm:pt>
    <dgm:pt modelId="{18AC446D-EF01-43BD-8888-6E00D74518C3}">
      <dgm:prSet phldrT="[文本]" custT="1"/>
      <dgm:spPr>
        <a:solidFill>
          <a:schemeClr val="accent3">
            <a:hueOff val="2710599"/>
            <a:satOff val="100000"/>
            <a:lumOff val="-14706"/>
            <a:alphaOff val="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zh-CN" altLang="zh-CN" sz="2400" smtClean="0"/>
            <a:t>计谋</a:t>
          </a:r>
          <a:r>
            <a:rPr lang="en-US" altLang="zh-CN" sz="2400" smtClean="0"/>
            <a:t>Ploy</a:t>
          </a:r>
          <a:endParaRPr lang="zh-CN" altLang="en-US" sz="2400"/>
        </a:p>
      </dgm:t>
    </dgm:pt>
    <dgm:pt modelId="{96B3DDC5-57FD-4D29-8A51-A0802CD3D4DA}" type="sibTrans" cxnId="{9EC73251-5F45-428B-A5BD-ADE696482BA9}">
      <dgm:prSet custT="1"/>
      <dgm:spPr>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endParaRPr lang="zh-CN" altLang="en-US" sz="2400"/>
        </a:p>
      </dgm:t>
    </dgm:pt>
    <dgm:pt modelId="{3805B4C7-98A2-44B9-A526-84AB0DE4F40A}" type="pres">
      <dgm:prSet presAssocID="{EF7A0329-C906-456A-A93B-5161A4006A3F}" presName="cycle">
        <dgm:presLayoutVars>
          <dgm:dir/>
          <dgm:resizeHandles val="exact"/>
        </dgm:presLayoutVars>
      </dgm:prSet>
      <dgm:spPr/>
      <dgm:t>
        <a:bodyPr/>
        <a:lstStyle/>
        <a:p>
          <a:endParaRPr lang="zh-CN" altLang="en-US"/>
        </a:p>
      </dgm:t>
    </dgm:pt>
    <dgm:pt modelId="{94E512C0-FD31-42E9-87C1-B589A063C073}" type="pres">
      <dgm:prSet presAssocID="{9861CD6E-69E2-4D1A-ABE1-4A0EBE308C1D}" presName="node" presStyleLbl="node1" presStyleCnt="5" custRadScaleRad="86029" custRadScaleInc="39152">
        <dgm:presLayoutVars>
          <dgm:bulletEnabled val="1"/>
        </dgm:presLayoutVars>
      </dgm:prSet>
      <dgm:spPr/>
      <dgm:t>
        <a:bodyPr/>
        <a:lstStyle/>
        <a:p>
          <a:endParaRPr lang="zh-CN" altLang="en-US"/>
        </a:p>
      </dgm:t>
    </dgm:pt>
    <dgm:pt modelId="{D3D9937F-3F33-4CA2-A657-CA97DE4B975B}" type="pres">
      <dgm:prSet presAssocID="{9861CD6E-69E2-4D1A-ABE1-4A0EBE308C1D}" presName="spNode"/>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dgm:t>
    </dgm:pt>
    <dgm:pt modelId="{B1129232-7899-4BD0-B34C-A0AE7735D32A}" type="pres">
      <dgm:prSet presAssocID="{C78961CE-C4EA-4DE6-8C11-E88868640DBE}" presName="sibTrans" presStyleLbl="sibTrans1D1" presStyleCnt="5"/>
      <dgm:spPr/>
      <dgm:t>
        <a:bodyPr/>
        <a:lstStyle/>
        <a:p>
          <a:endParaRPr lang="zh-CN" altLang="en-US"/>
        </a:p>
      </dgm:t>
    </dgm:pt>
    <dgm:pt modelId="{B79646FA-0E69-4BF9-BAD3-FF18E23B7641}" type="pres">
      <dgm:prSet presAssocID="{28BB0039-35FB-4F1A-BA2D-0096294D035D}" presName="node" presStyleLbl="node1" presStyleIdx="1" presStyleCnt="5" custRadScaleRad="101729" custRadScaleInc="18434">
        <dgm:presLayoutVars>
          <dgm:bulletEnabled val="1"/>
        </dgm:presLayoutVars>
      </dgm:prSet>
      <dgm:spPr/>
      <dgm:t>
        <a:bodyPr/>
        <a:lstStyle/>
        <a:p>
          <a:endParaRPr lang="zh-CN" altLang="en-US"/>
        </a:p>
      </dgm:t>
    </dgm:pt>
    <dgm:pt modelId="{ACF45262-1B31-4DC2-804A-DCF84C4A7DA8}" type="pres">
      <dgm:prSet presAssocID="{28BB0039-35FB-4F1A-BA2D-0096294D035D}" presName="spNode"/>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dgm:t>
    </dgm:pt>
    <dgm:pt modelId="{B216CB21-F2C6-4F09-99E9-F454E2A2B85F}" type="pres">
      <dgm:prSet presAssocID="{6E810ACC-FDC1-4D4F-86B4-12490E92290A}" presName="sibTrans" presStyleLbl="sibTrans1D1" presStyleIdx="1" presStyleCnt="5"/>
      <dgm:spPr/>
      <dgm:t>
        <a:bodyPr/>
        <a:lstStyle/>
        <a:p>
          <a:endParaRPr lang="zh-CN" altLang="en-US"/>
        </a:p>
      </dgm:t>
    </dgm:pt>
    <dgm:pt modelId="{2D95E34A-2B93-451F-9784-5CE95AB2648A}" type="pres">
      <dgm:prSet presAssocID="{686E803E-2DCA-4965-B470-A96A3429B427}" presName="node" presStyleLbl="node1" presStyleIdx="2" presStyleCnt="5" custRadScaleRad="85841" custRadScaleInc="-70588">
        <dgm:presLayoutVars>
          <dgm:bulletEnabled val="1"/>
        </dgm:presLayoutVars>
      </dgm:prSet>
      <dgm:spPr/>
      <dgm:t>
        <a:bodyPr/>
        <a:lstStyle/>
        <a:p>
          <a:endParaRPr lang="zh-CN" altLang="en-US"/>
        </a:p>
      </dgm:t>
    </dgm:pt>
    <dgm:pt modelId="{4085FC05-F01A-4796-A142-42C961AED934}" type="pres">
      <dgm:prSet presAssocID="{686E803E-2DCA-4965-B470-A96A3429B427}" presName="spNode"/>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dgm:t>
    </dgm:pt>
    <dgm:pt modelId="{CAD45F28-95C5-41C4-8EC7-6AAE2826CF65}" type="pres">
      <dgm:prSet presAssocID="{7346945E-5E68-4424-9491-F5C424A7633C}" presName="sibTrans" presStyleLbl="sibTrans1D1" presStyleIdx="2" presStyleCnt="5"/>
      <dgm:spPr/>
      <dgm:t>
        <a:bodyPr/>
        <a:lstStyle/>
        <a:p>
          <a:endParaRPr lang="zh-CN" altLang="en-US"/>
        </a:p>
      </dgm:t>
    </dgm:pt>
    <dgm:pt modelId="{6C1179BF-445F-4FDA-9E77-8EFE3B41D87A}" type="pres">
      <dgm:prSet presAssocID="{F2581961-9D87-4046-91DA-B44FA5A9A059}" presName="node" presStyleLbl="node1" presStyleIdx="3" presStyleCnt="5" custScaleX="113751" custRadScaleRad="65404" custRadScaleInc="16624">
        <dgm:presLayoutVars>
          <dgm:bulletEnabled val="1"/>
        </dgm:presLayoutVars>
      </dgm:prSet>
      <dgm:spPr/>
      <dgm:t>
        <a:bodyPr/>
        <a:lstStyle/>
        <a:p>
          <a:endParaRPr lang="zh-CN" altLang="en-US"/>
        </a:p>
      </dgm:t>
    </dgm:pt>
    <dgm:pt modelId="{214F56C1-BD27-4755-BC3D-D6AF83A7B2DC}" type="pres">
      <dgm:prSet presAssocID="{F2581961-9D87-4046-91DA-B44FA5A9A059}" presName="spNode"/>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dgm:t>
    </dgm:pt>
    <dgm:pt modelId="{A4D2E637-827F-4A88-83F9-375151FFA62E}" type="pres">
      <dgm:prSet presAssocID="{EBA28D69-6714-4A69-B51C-28B5D2F2E36D}" presName="sibTrans" presStyleLbl="sibTrans1D1" presStyleIdx="3" presStyleCnt="5"/>
      <dgm:spPr/>
      <dgm:t>
        <a:bodyPr/>
        <a:lstStyle/>
        <a:p>
          <a:endParaRPr lang="zh-CN" altLang="en-US"/>
        </a:p>
      </dgm:t>
    </dgm:pt>
    <dgm:pt modelId="{210321AF-6272-4391-B052-D8FC9EF0D90B}" type="pres">
      <dgm:prSet presAssocID="{18AC446D-EF01-43BD-8888-6E00D74518C3}" presName="node" presStyleLbl="node1" presStyleIdx="4" presStyleCnt="5" custRadScaleRad="78644" custRadScaleInc="2101">
        <dgm:presLayoutVars>
          <dgm:bulletEnabled val="1"/>
        </dgm:presLayoutVars>
      </dgm:prSet>
      <dgm:spPr/>
      <dgm:t>
        <a:bodyPr/>
        <a:lstStyle/>
        <a:p>
          <a:endParaRPr lang="zh-CN" altLang="en-US"/>
        </a:p>
      </dgm:t>
    </dgm:pt>
    <dgm:pt modelId="{74617CCA-F724-4472-9312-13D837D0D421}" type="pres">
      <dgm:prSet presAssocID="{18AC446D-EF01-43BD-8888-6E00D74518C3}" presName="spNode"/>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dgm:t>
    </dgm:pt>
    <dgm:pt modelId="{D04D774B-2D66-4B0B-B000-B95B673A2151}" type="pres">
      <dgm:prSet presAssocID="{96B3DDC5-57FD-4D29-8A51-A0802CD3D4DA}" presName="sibTrans" presStyleLbl="sibTrans1D1" presStyleIdx="4" presStyleCnt="5"/>
      <dgm:spPr/>
      <dgm:t>
        <a:bodyPr/>
        <a:lstStyle/>
        <a:p>
          <a:endParaRPr lang="zh-CN" altLang="en-US"/>
        </a:p>
      </dgm:t>
    </dgm:pt>
  </dgm:ptLst>
  <dgm:cxnLst>
    <dgm:cxn modelId="{A7CC009B-BDB9-45A9-A935-C693FB32E14D}" srcId="{EF7A0329-C906-456A-A93B-5161A4006A3F}" destId="{9861CD6E-69E2-4D1A-ABE1-4A0EBE308C1D}" srcOrd="0" destOrd="0" parTransId="{FE54B271-379E-4B51-AD1D-678EE5275E27}" sibTransId="{C78961CE-C4EA-4DE6-8C11-E88868640DBE}"/>
    <dgm:cxn modelId="{10654593-982A-47BC-B4A3-087202ADB5B4}" srcId="{EF7A0329-C906-456A-A93B-5161A4006A3F}" destId="{28BB0039-35FB-4F1A-BA2D-0096294D035D}" srcOrd="1" destOrd="0" parTransId="{2DEDD0C9-BFE8-4B7A-B266-EAA390D083B7}" sibTransId="{6E810ACC-FDC1-4D4F-86B4-12490E92290A}"/>
    <dgm:cxn modelId="{E6B35FDF-57E7-401C-A662-028A9A66EE39}" srcId="{EF7A0329-C906-456A-A93B-5161A4006A3F}" destId="{686E803E-2DCA-4965-B470-A96A3429B427}" srcOrd="2" destOrd="0" parTransId="{FE60543D-F770-42F6-B299-3AD83BFB35BB}" sibTransId="{7346945E-5E68-4424-9491-F5C424A7633C}"/>
    <dgm:cxn modelId="{F1DE9AF4-8D13-409D-B3F0-E5F2E9F4CCE0}" srcId="{EF7A0329-C906-456A-A93B-5161A4006A3F}" destId="{F2581961-9D87-4046-91DA-B44FA5A9A059}" srcOrd="3" destOrd="0" parTransId="{1CCFC193-D0D6-4626-B57C-943E1E8EE5A9}" sibTransId="{EBA28D69-6714-4A69-B51C-28B5D2F2E36D}"/>
    <dgm:cxn modelId="{9EC73251-5F45-428B-A5BD-ADE696482BA9}" srcId="{EF7A0329-C906-456A-A93B-5161A4006A3F}" destId="{18AC446D-EF01-43BD-8888-6E00D74518C3}" srcOrd="4" destOrd="0" parTransId="{5861C27D-5988-4B04-B1AE-B3C2C0959B57}" sibTransId="{96B3DDC5-57FD-4D29-8A51-A0802CD3D4DA}"/>
    <dgm:cxn modelId="{CBBA4BBF-3A6E-4B42-89FB-AE93A423AD84}" type="presOf" srcId="{EF7A0329-C906-456A-A93B-5161A4006A3F}" destId="{3805B4C7-98A2-44B9-A526-84AB0DE4F40A}" srcOrd="0" destOrd="0" presId="urn:microsoft.com/office/officeart/2005/8/layout/cycle6"/>
    <dgm:cxn modelId="{112CBCB6-FCA4-4906-A696-37A077BD9DF2}" type="presParOf" srcId="{3805B4C7-98A2-44B9-A526-84AB0DE4F40A}" destId="{94E512C0-FD31-42E9-87C1-B589A063C073}" srcOrd="0" destOrd="0" presId="urn:microsoft.com/office/officeart/2005/8/layout/cycle6"/>
    <dgm:cxn modelId="{EAB6A3D5-7482-4B05-8985-82ECC8EC62A1}" type="presOf" srcId="{9861CD6E-69E2-4D1A-ABE1-4A0EBE308C1D}" destId="{94E512C0-FD31-42E9-87C1-B589A063C073}" srcOrd="0" destOrd="0" presId="urn:microsoft.com/office/officeart/2005/8/layout/cycle6"/>
    <dgm:cxn modelId="{99789980-F54A-4D64-9558-01376EA22AF2}" type="presParOf" srcId="{3805B4C7-98A2-44B9-A526-84AB0DE4F40A}" destId="{D3D9937F-3F33-4CA2-A657-CA97DE4B975B}" srcOrd="1" destOrd="0" presId="urn:microsoft.com/office/officeart/2005/8/layout/cycle6"/>
    <dgm:cxn modelId="{92548976-5CC9-4335-B108-2B3A395F313B}" type="presParOf" srcId="{3805B4C7-98A2-44B9-A526-84AB0DE4F40A}" destId="{B1129232-7899-4BD0-B34C-A0AE7735D32A}" srcOrd="2" destOrd="0" presId="urn:microsoft.com/office/officeart/2005/8/layout/cycle6"/>
    <dgm:cxn modelId="{47F3EE1B-B7A1-416F-B3C7-09928125847B}" type="presOf" srcId="{C78961CE-C4EA-4DE6-8C11-E88868640DBE}" destId="{B1129232-7899-4BD0-B34C-A0AE7735D32A}" srcOrd="0" destOrd="0" presId="urn:microsoft.com/office/officeart/2005/8/layout/cycle6"/>
    <dgm:cxn modelId="{38649890-477C-4CBA-93B9-1402B2955F4F}" type="presParOf" srcId="{3805B4C7-98A2-44B9-A526-84AB0DE4F40A}" destId="{B79646FA-0E69-4BF9-BAD3-FF18E23B7641}" srcOrd="3" destOrd="0" presId="urn:microsoft.com/office/officeart/2005/8/layout/cycle6"/>
    <dgm:cxn modelId="{AC5D0AA7-C1E9-414A-AFD5-A1A3967F3F96}" type="presOf" srcId="{28BB0039-35FB-4F1A-BA2D-0096294D035D}" destId="{B79646FA-0E69-4BF9-BAD3-FF18E23B7641}" srcOrd="0" destOrd="0" presId="urn:microsoft.com/office/officeart/2005/8/layout/cycle6"/>
    <dgm:cxn modelId="{9DB1A87D-32D0-48A6-8D24-5E0B9ED3A9C5}" type="presParOf" srcId="{3805B4C7-98A2-44B9-A526-84AB0DE4F40A}" destId="{ACF45262-1B31-4DC2-804A-DCF84C4A7DA8}" srcOrd="4" destOrd="0" presId="urn:microsoft.com/office/officeart/2005/8/layout/cycle6"/>
    <dgm:cxn modelId="{4B61BE6B-EECA-4E22-BB43-9D4FD88591A5}" type="presParOf" srcId="{3805B4C7-98A2-44B9-A526-84AB0DE4F40A}" destId="{B216CB21-F2C6-4F09-99E9-F454E2A2B85F}" srcOrd="5" destOrd="0" presId="urn:microsoft.com/office/officeart/2005/8/layout/cycle6"/>
    <dgm:cxn modelId="{54CF4783-7B73-4484-871F-DC3623AD64E0}" type="presOf" srcId="{6E810ACC-FDC1-4D4F-86B4-12490E92290A}" destId="{B216CB21-F2C6-4F09-99E9-F454E2A2B85F}" srcOrd="0" destOrd="0" presId="urn:microsoft.com/office/officeart/2005/8/layout/cycle6"/>
    <dgm:cxn modelId="{9F3C7CC4-B27E-407A-955B-AF454F4C520D}" type="presParOf" srcId="{3805B4C7-98A2-44B9-A526-84AB0DE4F40A}" destId="{2D95E34A-2B93-451F-9784-5CE95AB2648A}" srcOrd="6" destOrd="0" presId="urn:microsoft.com/office/officeart/2005/8/layout/cycle6"/>
    <dgm:cxn modelId="{E25E0FF1-9900-4939-9C15-760D86CAC4A5}" type="presOf" srcId="{686E803E-2DCA-4965-B470-A96A3429B427}" destId="{2D95E34A-2B93-451F-9784-5CE95AB2648A}" srcOrd="0" destOrd="0" presId="urn:microsoft.com/office/officeart/2005/8/layout/cycle6"/>
    <dgm:cxn modelId="{02514750-37A5-45CF-B056-AFEB837657E6}" type="presParOf" srcId="{3805B4C7-98A2-44B9-A526-84AB0DE4F40A}" destId="{4085FC05-F01A-4796-A142-42C961AED934}" srcOrd="7" destOrd="0" presId="urn:microsoft.com/office/officeart/2005/8/layout/cycle6"/>
    <dgm:cxn modelId="{296393FB-7852-426C-9A6E-914FA8C4FD87}" type="presParOf" srcId="{3805B4C7-98A2-44B9-A526-84AB0DE4F40A}" destId="{CAD45F28-95C5-41C4-8EC7-6AAE2826CF65}" srcOrd="8" destOrd="0" presId="urn:microsoft.com/office/officeart/2005/8/layout/cycle6"/>
    <dgm:cxn modelId="{8B734E3F-928F-4B2E-A436-608BF01AB2F2}" type="presOf" srcId="{7346945E-5E68-4424-9491-F5C424A7633C}" destId="{CAD45F28-95C5-41C4-8EC7-6AAE2826CF65}" srcOrd="0" destOrd="0" presId="urn:microsoft.com/office/officeart/2005/8/layout/cycle6"/>
    <dgm:cxn modelId="{0EBF31DA-E879-4713-A1A0-F43EB89B9B23}" type="presParOf" srcId="{3805B4C7-98A2-44B9-A526-84AB0DE4F40A}" destId="{6C1179BF-445F-4FDA-9E77-8EFE3B41D87A}" srcOrd="9" destOrd="0" presId="urn:microsoft.com/office/officeart/2005/8/layout/cycle6"/>
    <dgm:cxn modelId="{F20F04AD-A0A5-4215-82C9-F3390E8B28CB}" type="presOf" srcId="{F2581961-9D87-4046-91DA-B44FA5A9A059}" destId="{6C1179BF-445F-4FDA-9E77-8EFE3B41D87A}" srcOrd="0" destOrd="0" presId="urn:microsoft.com/office/officeart/2005/8/layout/cycle6"/>
    <dgm:cxn modelId="{284C2982-5909-4D07-BC6F-C23507C2BFC2}" type="presParOf" srcId="{3805B4C7-98A2-44B9-A526-84AB0DE4F40A}" destId="{214F56C1-BD27-4755-BC3D-D6AF83A7B2DC}" srcOrd="10" destOrd="0" presId="urn:microsoft.com/office/officeart/2005/8/layout/cycle6"/>
    <dgm:cxn modelId="{FB814454-3BA3-4872-A332-CA13CD69D474}" type="presParOf" srcId="{3805B4C7-98A2-44B9-A526-84AB0DE4F40A}" destId="{A4D2E637-827F-4A88-83F9-375151FFA62E}" srcOrd="11" destOrd="0" presId="urn:microsoft.com/office/officeart/2005/8/layout/cycle6"/>
    <dgm:cxn modelId="{753E0532-0D4A-4C4F-8DB1-80E180EAD1F5}" type="presOf" srcId="{EBA28D69-6714-4A69-B51C-28B5D2F2E36D}" destId="{A4D2E637-827F-4A88-83F9-375151FFA62E}" srcOrd="0" destOrd="0" presId="urn:microsoft.com/office/officeart/2005/8/layout/cycle6"/>
    <dgm:cxn modelId="{42483AAF-171C-43C8-AFE4-40EF96945623}" type="presParOf" srcId="{3805B4C7-98A2-44B9-A526-84AB0DE4F40A}" destId="{210321AF-6272-4391-B052-D8FC9EF0D90B}" srcOrd="12" destOrd="0" presId="urn:microsoft.com/office/officeart/2005/8/layout/cycle6"/>
    <dgm:cxn modelId="{9E60A7F6-1DBC-4B82-88A0-3C2D34315CFD}" type="presOf" srcId="{18AC446D-EF01-43BD-8888-6E00D74518C3}" destId="{210321AF-6272-4391-B052-D8FC9EF0D90B}" srcOrd="0" destOrd="0" presId="urn:microsoft.com/office/officeart/2005/8/layout/cycle6"/>
    <dgm:cxn modelId="{A94C3FD7-0F0E-4E64-9B66-E4946121DB58}" type="presParOf" srcId="{3805B4C7-98A2-44B9-A526-84AB0DE4F40A}" destId="{74617CCA-F724-4472-9312-13D837D0D421}" srcOrd="13" destOrd="0" presId="urn:microsoft.com/office/officeart/2005/8/layout/cycle6"/>
    <dgm:cxn modelId="{79FF0580-00FC-4990-92ED-C13D5310476E}" type="presParOf" srcId="{3805B4C7-98A2-44B9-A526-84AB0DE4F40A}" destId="{D04D774B-2D66-4B0B-B000-B95B673A2151}" srcOrd="14" destOrd="0" presId="urn:microsoft.com/office/officeart/2005/8/layout/cycle6"/>
    <dgm:cxn modelId="{C7201C04-24DA-4769-B891-26741B52DBE9}" type="presOf" srcId="{96B3DDC5-57FD-4D29-8A51-A0802CD3D4DA}" destId="{D04D774B-2D66-4B0B-B000-B95B673A2151}" srcOrd="0" destOrd="0" presId="urn:microsoft.com/office/officeart/2005/8/layout/cycle6"/>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48CB618B-569E-4075-AF2C-A92265E9FE27}" type="doc">
      <dgm:prSet loTypeId="urn:microsoft.com/office/officeart/2005/8/layout/hProcess7#1" loCatId="list" qsTypeId="urn:microsoft.com/office/officeart/2005/8/quickstyle/simple1" qsCatId="simple" csTypeId="urn:microsoft.com/office/officeart/2005/8/colors/colorful5" csCatId="colorful" phldr="1"/>
      <dgm:spPr>
        <a:scene3d>
          <a:camera prst="orthographicFront">
            <a:rot lat="0" lon="0" rev="0"/>
          </a:camera>
          <a:lightRig rig="contrasting" dir="t">
            <a:rot lat="0" lon="0" rev="1500000"/>
          </a:lightRig>
        </a:scene3d>
      </dgm:spPr>
      <dgm:t>
        <a:bodyPr/>
        <a:lstStyle/>
        <a:p>
          <a:endParaRPr lang="zh-CN" altLang="en-US"/>
        </a:p>
      </dgm:t>
    </dgm:pt>
    <dgm:pt modelId="{FF159CB2-C530-4348-B0ED-9CAF447A20BC}" type="parTrans" cxnId="{8F4F0226-DCE1-485F-BCB7-372005B46547}">
      <dgm:prSet custT="1"/>
      <dgm:spPr/>
      <dgm:t>
        <a:bodyPr/>
        <a:lstStyle/>
        <a:p>
          <a:endParaRPr lang="zh-CN" altLang="en-US" sz="3200"/>
        </a:p>
      </dgm:t>
    </dgm:pt>
    <dgm:pt modelId="{A8999188-4F0F-46EA-8EFA-85CC75B68246}">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altLang="zh-CN" sz="3200" smtClean="0"/>
            <a:t>     </a:t>
          </a:r>
          <a:endParaRPr lang="zh-CN" altLang="en-US" sz="3200"/>
        </a:p>
      </dgm:t>
    </dgm:pt>
    <dgm:pt modelId="{494B41C0-307F-44D5-9E8E-2705012332C6}" type="parTrans" cxnId="{F8CCE13D-A30A-46E4-A3B8-0A4FCD9E163D}">
      <dgm:prSet custT="1"/>
      <dgm:spPr/>
      <dgm:t>
        <a:bodyPr/>
        <a:lstStyle/>
        <a:p>
          <a:endParaRPr lang="zh-CN" altLang="en-US" sz="3200"/>
        </a:p>
      </dgm:t>
    </dgm:pt>
    <dgm:pt modelId="{3D16B8C7-6310-4C89-9C73-1298E5146833}">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sz="3200"/>
        </a:p>
      </dgm:t>
    </dgm:pt>
    <dgm:pt modelId="{8336F106-7B18-4EBF-B02F-082A3CF38A7C}" type="sibTrans" cxnId="{F8CCE13D-A30A-46E4-A3B8-0A4FCD9E163D}">
      <dgm:prSet custT="1"/>
      <dgm:spPr/>
      <dgm:t>
        <a:bodyPr/>
        <a:lstStyle/>
        <a:p>
          <a:endParaRPr lang="zh-CN" altLang="en-US" sz="3200"/>
        </a:p>
      </dgm:t>
    </dgm:pt>
    <dgm:pt modelId="{DABA8C49-6DC0-4587-A405-8C2142D6D071}" type="parTrans" cxnId="{5529C02A-8D12-4D3F-B419-9FB0947EAD3D}">
      <dgm:prSet custT="1"/>
      <dgm:spPr/>
      <dgm:t>
        <a:bodyPr/>
        <a:lstStyle/>
        <a:p>
          <a:endParaRPr lang="zh-CN" altLang="en-US" sz="3200"/>
        </a:p>
      </dgm:t>
    </dgm:pt>
    <dgm:pt modelId="{B6440EAC-102D-45B0-AB33-F03034F0F3F8}">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3200" smtClean="0"/>
            <a:t>总体性</a:t>
          </a:r>
          <a:endParaRPr lang="zh-CN" altLang="en-US" sz="3200"/>
        </a:p>
      </dgm:t>
    </dgm:pt>
    <dgm:pt modelId="{E45E4810-753E-4136-AC6F-91F92F17A36D}" type="sibTrans" cxnId="{5529C02A-8D12-4D3F-B419-9FB0947EAD3D}">
      <dgm:prSet custT="1"/>
      <dgm:spPr/>
      <dgm:t>
        <a:bodyPr/>
        <a:lstStyle/>
        <a:p>
          <a:endParaRPr lang="zh-CN" altLang="en-US" sz="3200"/>
        </a:p>
      </dgm:t>
    </dgm:pt>
    <dgm:pt modelId="{08D000E2-8C80-44A4-BA8F-DEDA8E29D230}" type="sibTrans" cxnId="{8F4F0226-DCE1-485F-BCB7-372005B46547}">
      <dgm:prSet custT="1"/>
      <dgm:spPr/>
      <dgm:t>
        <a:bodyPr/>
        <a:lstStyle/>
        <a:p>
          <a:endParaRPr lang="zh-CN" altLang="en-US" sz="3200"/>
        </a:p>
      </dgm:t>
    </dgm:pt>
    <dgm:pt modelId="{DCB434AC-558F-4704-AA79-9528BE7DA2CA}" type="parTrans" cxnId="{F13EFB6F-C5A0-4B13-88E8-475610908242}">
      <dgm:prSet custT="1"/>
      <dgm:spPr/>
      <dgm:t>
        <a:bodyPr/>
        <a:lstStyle/>
        <a:p>
          <a:endParaRPr lang="zh-CN" altLang="en-US" sz="3200"/>
        </a:p>
      </dgm:t>
    </dgm:pt>
    <dgm:pt modelId="{5E4BFF9C-39DD-40BA-BCA3-B0D3B762C88D}">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altLang="zh-CN" sz="3200" smtClean="0"/>
            <a:t>      </a:t>
          </a:r>
          <a:endParaRPr lang="zh-CN" altLang="en-US" sz="3200"/>
        </a:p>
      </dgm:t>
    </dgm:pt>
    <dgm:pt modelId="{50BC36EC-700F-4C22-917C-17624A83953A}" type="parTrans" cxnId="{D09AD861-0236-4E92-8E75-9CB055A15E2B}">
      <dgm:prSet custT="1"/>
      <dgm:spPr/>
      <dgm:t>
        <a:bodyPr/>
        <a:lstStyle/>
        <a:p>
          <a:endParaRPr lang="zh-CN" altLang="en-US" sz="3200"/>
        </a:p>
      </dgm:t>
    </dgm:pt>
    <dgm:pt modelId="{F8ECB932-1131-4B58-AD13-4EBF141D1BEE}">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en-US" altLang="zh-CN" sz="3200" smtClean="0"/>
        </a:p>
        <a:p>
          <a:r>
            <a:rPr lang="zh-CN" altLang="en-US" sz="3200" smtClean="0"/>
            <a:t>长远性 </a:t>
          </a:r>
          <a:endParaRPr lang="zh-CN" altLang="en-US" sz="3200"/>
        </a:p>
      </dgm:t>
    </dgm:pt>
    <dgm:pt modelId="{D2C2202B-A48B-4321-9AC5-58DA4F1ED44C}" type="sibTrans" cxnId="{D09AD861-0236-4E92-8E75-9CB055A15E2B}">
      <dgm:prSet custT="1"/>
      <dgm:spPr/>
      <dgm:t>
        <a:bodyPr/>
        <a:lstStyle/>
        <a:p>
          <a:endParaRPr lang="zh-CN" altLang="en-US" sz="3200"/>
        </a:p>
      </dgm:t>
    </dgm:pt>
    <dgm:pt modelId="{0B496A87-635B-4957-8A33-CF32F121CC61}" type="sibTrans" cxnId="{F13EFB6F-C5A0-4B13-88E8-475610908242}">
      <dgm:prSet custT="1"/>
      <dgm:spPr/>
      <dgm:t>
        <a:bodyPr/>
        <a:lstStyle/>
        <a:p>
          <a:endParaRPr lang="zh-CN" altLang="en-US" sz="3200"/>
        </a:p>
      </dgm:t>
    </dgm:pt>
    <dgm:pt modelId="{753BBF3C-AB43-47CD-B89F-B1E7F86FA470}" type="parTrans" cxnId="{EDC57493-2D1F-42B6-927D-46E079E68DF7}">
      <dgm:prSet custT="1"/>
      <dgm:spPr/>
      <dgm:t>
        <a:bodyPr/>
        <a:lstStyle/>
        <a:p>
          <a:endParaRPr lang="zh-CN" altLang="en-US" sz="3200"/>
        </a:p>
      </dgm:t>
    </dgm:pt>
    <dgm:pt modelId="{F444945F-5F37-4AEF-8FB0-3A0DE7F3F4E1}">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altLang="zh-CN" sz="3200" smtClean="0"/>
            <a:t>         </a:t>
          </a:r>
          <a:endParaRPr lang="zh-CN" altLang="en-US" sz="3200"/>
        </a:p>
      </dgm:t>
    </dgm:pt>
    <dgm:pt modelId="{1D4D853A-978A-475D-9BDD-D8484D7BB042}" type="parTrans" cxnId="{C0A44A2E-EC2F-4EC4-85DC-24588D8E5F6D}">
      <dgm:prSet custT="1"/>
      <dgm:spPr/>
      <dgm:t>
        <a:bodyPr/>
        <a:lstStyle/>
        <a:p>
          <a:endParaRPr lang="zh-CN" altLang="en-US" sz="3200"/>
        </a:p>
      </dgm:t>
    </dgm:pt>
    <dgm:pt modelId="{D8E09794-7BB5-4297-A9B6-F0DA74AFEFC2}">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sz="3200"/>
        </a:p>
      </dgm:t>
    </dgm:pt>
    <dgm:pt modelId="{62E49EE3-AA47-4DCF-8D9C-69BFE28A0225}" type="sibTrans" cxnId="{C0A44A2E-EC2F-4EC4-85DC-24588D8E5F6D}">
      <dgm:prSet custT="1"/>
      <dgm:spPr/>
      <dgm:t>
        <a:bodyPr/>
        <a:lstStyle/>
        <a:p>
          <a:endParaRPr lang="zh-CN" altLang="en-US" sz="3200"/>
        </a:p>
      </dgm:t>
    </dgm:pt>
    <dgm:pt modelId="{B4ED6D71-7EFB-4F72-835F-1302BFBE43BE}" type="parTrans" cxnId="{85D78F49-2593-47F4-9968-2A606671C181}">
      <dgm:prSet custT="1"/>
      <dgm:spPr/>
      <dgm:t>
        <a:bodyPr/>
        <a:lstStyle/>
        <a:p>
          <a:endParaRPr lang="zh-CN" altLang="en-US" sz="3200"/>
        </a:p>
      </dgm:t>
    </dgm:pt>
    <dgm:pt modelId="{A8F6D520-F253-49E1-B85C-BE56B448E4E0}">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3200" smtClean="0"/>
            <a:t>指导性</a:t>
          </a:r>
          <a:endParaRPr lang="zh-CN" altLang="en-US" sz="3200"/>
        </a:p>
      </dgm:t>
    </dgm:pt>
    <dgm:pt modelId="{FD8FC6BA-2A6A-4356-BC4D-29F807448E4E}" type="sibTrans" cxnId="{85D78F49-2593-47F4-9968-2A606671C181}">
      <dgm:prSet custT="1"/>
      <dgm:spPr/>
      <dgm:t>
        <a:bodyPr/>
        <a:lstStyle/>
        <a:p>
          <a:endParaRPr lang="zh-CN" altLang="en-US" sz="3200"/>
        </a:p>
      </dgm:t>
    </dgm:pt>
    <dgm:pt modelId="{A345181F-2707-4B25-9C1B-314EF37B711B}" type="sibTrans" cxnId="{EDC57493-2D1F-42B6-927D-46E079E68DF7}">
      <dgm:prSet custT="1"/>
      <dgm:spPr/>
      <dgm:t>
        <a:bodyPr/>
        <a:lstStyle/>
        <a:p>
          <a:endParaRPr lang="zh-CN" altLang="en-US" sz="3200"/>
        </a:p>
      </dgm:t>
    </dgm:pt>
    <dgm:pt modelId="{4278A7DB-ED24-48F3-8CBC-A0FDF169EE0D}" type="pres">
      <dgm:prSet presAssocID="{48CB618B-569E-4075-AF2C-A92265E9FE27}" presName="Name0">
        <dgm:presLayoutVars>
          <dgm:dir/>
          <dgm:animLvl val="lvl"/>
          <dgm:resizeHandles val="exact"/>
        </dgm:presLayoutVars>
      </dgm:prSet>
      <dgm:spPr/>
      <dgm:t>
        <a:bodyPr/>
        <a:lstStyle/>
        <a:p>
          <a:endParaRPr lang="zh-CN" altLang="en-US"/>
        </a:p>
      </dgm:t>
    </dgm:pt>
    <dgm:pt modelId="{DDDFF6AF-2853-4369-9258-EA0E06A40FBC}" type="pres">
      <dgm:prSet presAssocID="{A8999188-4F0F-46EA-8EFA-85CC75B68246}" presName="compositeNode">
        <dgm:presLayoutVars>
          <dgm:bulletEnabled val="1"/>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B5E9AC3-BDD6-41CD-B4F4-8DB7F584BF9B}" type="pres">
      <dgm:prSet presAssocID="{A8999188-4F0F-46EA-8EFA-85CC75B68246}" presName="bgRect" presStyleLbl="node1" presStyleCnt="3"/>
      <dgm:spPr/>
      <dgm:t>
        <a:bodyPr/>
        <a:lstStyle/>
        <a:p>
          <a:endParaRPr lang="zh-CN" altLang="en-US"/>
        </a:p>
      </dgm:t>
    </dgm:pt>
    <dgm:pt modelId="{0A24A783-369E-4014-9FD7-9A3EB863B500}" type="pres">
      <dgm:prSet presAssocID="{A8999188-4F0F-46EA-8EFA-85CC75B68246}" presName="parentNode" presStyleLbl="node1" presStyleCnt="3">
        <dgm:presLayoutVars>
          <dgm:chMax val="0"/>
          <dgm:bulletEnabled val="1"/>
        </dgm:presLayoutVars>
      </dgm:prSet>
      <dgm:spPr/>
      <dgm:t>
        <a:bodyPr/>
        <a:lstStyle/>
        <a:p>
          <a:endParaRPr lang="zh-CN" altLang="en-US"/>
        </a:p>
      </dgm:t>
    </dgm:pt>
    <dgm:pt modelId="{451B3498-3202-4878-AB99-5AFB5F61CE1F}" type="pres">
      <dgm:prSet presAssocID="{A8999188-4F0F-46EA-8EFA-85CC75B68246}" presName="childNode" presStyleLbl="node1" presStyleCnt="3">
        <dgm:presLayoutVars>
          <dgm:bulletEnabled val="1"/>
        </dgm:presLayoutVars>
      </dgm:prSet>
      <dgm:spPr/>
      <dgm:t>
        <a:bodyPr/>
        <a:lstStyle/>
        <a:p>
          <a:endParaRPr lang="zh-CN" altLang="en-US"/>
        </a:p>
      </dgm:t>
    </dgm:pt>
    <dgm:pt modelId="{C1F3B1AF-B407-4B62-AB3A-84B58FF04D4E}" type="pres">
      <dgm:prSet presAssocID="{08D000E2-8C80-44A4-BA8F-DEDA8E29D230}" presName="h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26F7B4AF-0A79-4BAE-B9AD-0D10E1988D0F}" type="pres">
      <dgm:prSet presAssocID="{08D000E2-8C80-44A4-BA8F-DEDA8E29D230}" presName="vProc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32ABAE2-1128-47E7-A032-B153051E5490}" type="pres">
      <dgm:prSet presAssocID="{08D000E2-8C80-44A4-BA8F-DEDA8E29D230}" presName="vSp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D2B7DAC4-E63F-4A32-905F-E850C508DDCD}" type="pres">
      <dgm:prSet presAssocID="{08D000E2-8C80-44A4-BA8F-DEDA8E29D230}" presName="simulatedConn" presStyleLbl="solidFgAcc1" presStyleCnt="2"/>
      <dgm:spPr>
        <a:solidFill>
          <a:schemeClr val="lt1">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EB6B4739-442F-4AC1-BD58-109A62D6F6FF}" type="pres">
      <dgm:prSet presAssocID="{08D000E2-8C80-44A4-BA8F-DEDA8E29D230}" presName="vSp2"/>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FA67C526-B1E1-4AD4-8B2B-EB320A5AA6AB}" type="pres">
      <dgm:prSet presAssocID="{08D000E2-8C80-44A4-BA8F-DEDA8E29D230}" presName="sibTrans"/>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E1333F95-50E2-44C4-B5F0-E7A4BF74A1E1}" type="pres">
      <dgm:prSet presAssocID="{5E4BFF9C-39DD-40BA-BCA3-B0D3B762C88D}" presName="compositeNode">
        <dgm:presLayoutVars>
          <dgm:bulletEnabled val="1"/>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FAA2C536-3199-4C93-9519-6F89292435AB}" type="pres">
      <dgm:prSet presAssocID="{5E4BFF9C-39DD-40BA-BCA3-B0D3B762C88D}" presName="bgRect" presStyleLbl="node1" presStyleIdx="1" presStyleCnt="3"/>
      <dgm:spPr/>
      <dgm:t>
        <a:bodyPr/>
        <a:lstStyle/>
        <a:p>
          <a:endParaRPr lang="zh-CN" altLang="en-US"/>
        </a:p>
      </dgm:t>
    </dgm:pt>
    <dgm:pt modelId="{FF442D76-F482-4E31-9AF5-65961284F14E}" type="pres">
      <dgm:prSet presAssocID="{5E4BFF9C-39DD-40BA-BCA3-B0D3B762C88D}" presName="parentNode" presStyleLbl="node1" presStyleIdx="1" presStyleCnt="3">
        <dgm:presLayoutVars>
          <dgm:chMax val="0"/>
          <dgm:bulletEnabled val="1"/>
        </dgm:presLayoutVars>
      </dgm:prSet>
      <dgm:spPr/>
      <dgm:t>
        <a:bodyPr/>
        <a:lstStyle/>
        <a:p>
          <a:endParaRPr lang="zh-CN" altLang="en-US"/>
        </a:p>
      </dgm:t>
    </dgm:pt>
    <dgm:pt modelId="{104FEA9D-1592-4183-AB3C-1B1240E050EB}" type="pres">
      <dgm:prSet presAssocID="{5E4BFF9C-39DD-40BA-BCA3-B0D3B762C88D}" presName="childNode" presStyleLbl="node1" presStyleIdx="1" presStyleCnt="3">
        <dgm:presLayoutVars>
          <dgm:bulletEnabled val="1"/>
        </dgm:presLayoutVars>
      </dgm:prSet>
      <dgm:spPr/>
      <dgm:t>
        <a:bodyPr/>
        <a:lstStyle/>
        <a:p>
          <a:endParaRPr lang="zh-CN" altLang="en-US"/>
        </a:p>
      </dgm:t>
    </dgm:pt>
    <dgm:pt modelId="{8E94D17E-072D-4FF7-B8B7-E530419D8949}" type="pres">
      <dgm:prSet presAssocID="{0B496A87-635B-4957-8A33-CF32F121CC61}" presName="h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E02BDCA-E196-4909-9BB3-806CCE7FED0A}" type="pres">
      <dgm:prSet presAssocID="{0B496A87-635B-4957-8A33-CF32F121CC61}" presName="vProc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21CF41BD-BA82-4AF3-BCA6-3AFBAD632E1F}" type="pres">
      <dgm:prSet presAssocID="{0B496A87-635B-4957-8A33-CF32F121CC61}" presName="vSp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49AEEA88-7374-4C73-92FE-9C145E8B8DE8}" type="pres">
      <dgm:prSet presAssocID="{0B496A87-635B-4957-8A33-CF32F121CC61}" presName="simulatedConn" presStyleLbl="solidFgAcc1" presStyleIdx="1" presStyleCnt="2"/>
      <dgm:spPr>
        <a:solidFill>
          <a:schemeClr val="lt1">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D2B5AD64-8AD5-417F-BB46-0AD071067AFA}" type="pres">
      <dgm:prSet presAssocID="{0B496A87-635B-4957-8A33-CF32F121CC61}" presName="vSp2"/>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DB135608-7937-4F82-A41F-4D2D9A76C089}" type="pres">
      <dgm:prSet presAssocID="{0B496A87-635B-4957-8A33-CF32F121CC61}" presName="sibTrans"/>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67927BB2-28DB-4115-A004-1666170B8238}" type="pres">
      <dgm:prSet presAssocID="{F444945F-5F37-4AEF-8FB0-3A0DE7F3F4E1}" presName="compositeNode">
        <dgm:presLayoutVars>
          <dgm:bulletEnabled val="1"/>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0CB73D25-1277-4023-9DC6-5A4BE8EDCC2D}" type="pres">
      <dgm:prSet presAssocID="{F444945F-5F37-4AEF-8FB0-3A0DE7F3F4E1}" presName="bgRect" presStyleLbl="node1" presStyleIdx="2" presStyleCnt="3"/>
      <dgm:spPr/>
      <dgm:t>
        <a:bodyPr/>
        <a:lstStyle/>
        <a:p>
          <a:endParaRPr lang="zh-CN" altLang="en-US"/>
        </a:p>
      </dgm:t>
    </dgm:pt>
    <dgm:pt modelId="{3DFE5EA6-AABE-4D3D-BD3F-58C273194C39}" type="pres">
      <dgm:prSet presAssocID="{F444945F-5F37-4AEF-8FB0-3A0DE7F3F4E1}" presName="parentNode" presStyleLbl="node1" presStyleIdx="2" presStyleCnt="3">
        <dgm:presLayoutVars>
          <dgm:chMax val="0"/>
          <dgm:bulletEnabled val="1"/>
        </dgm:presLayoutVars>
      </dgm:prSet>
      <dgm:spPr/>
      <dgm:t>
        <a:bodyPr/>
        <a:lstStyle/>
        <a:p>
          <a:endParaRPr lang="zh-CN" altLang="en-US"/>
        </a:p>
      </dgm:t>
    </dgm:pt>
    <dgm:pt modelId="{420DB36C-4D44-4E19-87AB-A3162176B68A}" type="pres">
      <dgm:prSet presAssocID="{F444945F-5F37-4AEF-8FB0-3A0DE7F3F4E1}" presName="childNode" presStyleLbl="node1" presStyleIdx="2" presStyleCnt="3">
        <dgm:presLayoutVars>
          <dgm:bulletEnabled val="1"/>
        </dgm:presLayoutVars>
      </dgm:prSet>
      <dgm:spPr/>
      <dgm:t>
        <a:bodyPr/>
        <a:lstStyle/>
        <a:p>
          <a:endParaRPr lang="zh-CN" altLang="en-US"/>
        </a:p>
      </dgm:t>
    </dgm:pt>
  </dgm:ptLst>
  <dgm:cxnLst>
    <dgm:cxn modelId="{8F4F0226-DCE1-485F-BCB7-372005B46547}" srcId="{48CB618B-569E-4075-AF2C-A92265E9FE27}" destId="{A8999188-4F0F-46EA-8EFA-85CC75B68246}" srcOrd="0" destOrd="0" parTransId="{FF159CB2-C530-4348-B0ED-9CAF447A20BC}" sibTransId="{08D000E2-8C80-44A4-BA8F-DEDA8E29D230}"/>
    <dgm:cxn modelId="{F8CCE13D-A30A-46E4-A3B8-0A4FCD9E163D}" srcId="{A8999188-4F0F-46EA-8EFA-85CC75B68246}" destId="{3D16B8C7-6310-4C89-9C73-1298E5146833}" srcOrd="0" destOrd="0" parTransId="{494B41C0-307F-44D5-9E8E-2705012332C6}" sibTransId="{8336F106-7B18-4EBF-B02F-082A3CF38A7C}"/>
    <dgm:cxn modelId="{5529C02A-8D12-4D3F-B419-9FB0947EAD3D}" srcId="{A8999188-4F0F-46EA-8EFA-85CC75B68246}" destId="{B6440EAC-102D-45B0-AB33-F03034F0F3F8}" srcOrd="1" destOrd="0" parTransId="{DABA8C49-6DC0-4587-A405-8C2142D6D071}" sibTransId="{E45E4810-753E-4136-AC6F-91F92F17A36D}"/>
    <dgm:cxn modelId="{F13EFB6F-C5A0-4B13-88E8-475610908242}" srcId="{48CB618B-569E-4075-AF2C-A92265E9FE27}" destId="{5E4BFF9C-39DD-40BA-BCA3-B0D3B762C88D}" srcOrd="1" destOrd="0" parTransId="{DCB434AC-558F-4704-AA79-9528BE7DA2CA}" sibTransId="{0B496A87-635B-4957-8A33-CF32F121CC61}"/>
    <dgm:cxn modelId="{D09AD861-0236-4E92-8E75-9CB055A15E2B}" srcId="{5E4BFF9C-39DD-40BA-BCA3-B0D3B762C88D}" destId="{F8ECB932-1131-4B58-AD13-4EBF141D1BEE}" srcOrd="0" destOrd="0" parTransId="{50BC36EC-700F-4C22-917C-17624A83953A}" sibTransId="{D2C2202B-A48B-4321-9AC5-58DA4F1ED44C}"/>
    <dgm:cxn modelId="{EDC57493-2D1F-42B6-927D-46E079E68DF7}" srcId="{48CB618B-569E-4075-AF2C-A92265E9FE27}" destId="{F444945F-5F37-4AEF-8FB0-3A0DE7F3F4E1}" srcOrd="2" destOrd="0" parTransId="{753BBF3C-AB43-47CD-B89F-B1E7F86FA470}" sibTransId="{A345181F-2707-4B25-9C1B-314EF37B711B}"/>
    <dgm:cxn modelId="{C0A44A2E-EC2F-4EC4-85DC-24588D8E5F6D}" srcId="{F444945F-5F37-4AEF-8FB0-3A0DE7F3F4E1}" destId="{D8E09794-7BB5-4297-A9B6-F0DA74AFEFC2}" srcOrd="0" destOrd="0" parTransId="{1D4D853A-978A-475D-9BDD-D8484D7BB042}" sibTransId="{62E49EE3-AA47-4DCF-8D9C-69BFE28A0225}"/>
    <dgm:cxn modelId="{85D78F49-2593-47F4-9968-2A606671C181}" srcId="{F444945F-5F37-4AEF-8FB0-3A0DE7F3F4E1}" destId="{A8F6D520-F253-49E1-B85C-BE56B448E4E0}" srcOrd="1" destOrd="0" parTransId="{B4ED6D71-7EFB-4F72-835F-1302BFBE43BE}" sibTransId="{FD8FC6BA-2A6A-4356-BC4D-29F807448E4E}"/>
    <dgm:cxn modelId="{64B8A7D1-15D4-47ED-9404-9A92F1C604BE}" type="presOf" srcId="{48CB618B-569E-4075-AF2C-A92265E9FE27}" destId="{4278A7DB-ED24-48F3-8CBC-A0FDF169EE0D}" srcOrd="0" destOrd="0" presId="urn:microsoft.com/office/officeart/2005/8/layout/hProcess7#1"/>
    <dgm:cxn modelId="{63760A86-5632-4100-A1A4-79B91EE47C10}" type="presParOf" srcId="{4278A7DB-ED24-48F3-8CBC-A0FDF169EE0D}" destId="{DDDFF6AF-2853-4369-9258-EA0E06A40FBC}" srcOrd="0" destOrd="0" presId="urn:microsoft.com/office/officeart/2005/8/layout/hProcess7#1"/>
    <dgm:cxn modelId="{4786DCE7-073E-40DE-B2BF-D72F403AB4ED}" type="presParOf" srcId="{DDDFF6AF-2853-4369-9258-EA0E06A40FBC}" destId="{CB5E9AC3-BDD6-41CD-B4F4-8DB7F584BF9B}" srcOrd="0" destOrd="0" presId="urn:microsoft.com/office/officeart/2005/8/layout/hProcess7#1"/>
    <dgm:cxn modelId="{2FB2DD3D-2E0A-478D-A0AB-AA25601C6265}" type="presOf" srcId="{A8999188-4F0F-46EA-8EFA-85CC75B68246}" destId="{CB5E9AC3-BDD6-41CD-B4F4-8DB7F584BF9B}" srcOrd="0" destOrd="0" presId="urn:microsoft.com/office/officeart/2005/8/layout/hProcess7#1"/>
    <dgm:cxn modelId="{CF16FB37-964E-4FA7-9953-E07187D6705A}" type="presParOf" srcId="{DDDFF6AF-2853-4369-9258-EA0E06A40FBC}" destId="{0A24A783-369E-4014-9FD7-9A3EB863B500}" srcOrd="1" destOrd="0" presId="urn:microsoft.com/office/officeart/2005/8/layout/hProcess7#1"/>
    <dgm:cxn modelId="{78FE8B5A-ED4D-4B36-B7CB-A4E08F0BEA8C}" type="presOf" srcId="{A8999188-4F0F-46EA-8EFA-85CC75B68246}" destId="{0A24A783-369E-4014-9FD7-9A3EB863B500}" srcOrd="1" destOrd="0" presId="urn:microsoft.com/office/officeart/2005/8/layout/hProcess7#1"/>
    <dgm:cxn modelId="{8B2836DA-1C5C-4DA9-977C-F117BE33BCC0}" type="presParOf" srcId="{DDDFF6AF-2853-4369-9258-EA0E06A40FBC}" destId="{451B3498-3202-4878-AB99-5AFB5F61CE1F}" srcOrd="2" destOrd="0" presId="urn:microsoft.com/office/officeart/2005/8/layout/hProcess7#1"/>
    <dgm:cxn modelId="{F998C8A8-0122-4D66-97C1-C4F2E4D1174F}" type="presOf" srcId="{3D16B8C7-6310-4C89-9C73-1298E5146833}" destId="{451B3498-3202-4878-AB99-5AFB5F61CE1F}" srcOrd="0" destOrd="0" presId="urn:microsoft.com/office/officeart/2005/8/layout/hProcess7#1"/>
    <dgm:cxn modelId="{FE938EA3-458A-412F-A019-A2528B3C5208}" type="presOf" srcId="{B6440EAC-102D-45B0-AB33-F03034F0F3F8}" destId="{451B3498-3202-4878-AB99-5AFB5F61CE1F}" srcOrd="0" destOrd="1" presId="urn:microsoft.com/office/officeart/2005/8/layout/hProcess7#1"/>
    <dgm:cxn modelId="{CCA3F8C3-56D7-484E-9747-1C8DFE2F006E}" type="presParOf" srcId="{4278A7DB-ED24-48F3-8CBC-A0FDF169EE0D}" destId="{C1F3B1AF-B407-4B62-AB3A-84B58FF04D4E}" srcOrd="1" destOrd="0" presId="urn:microsoft.com/office/officeart/2005/8/layout/hProcess7#1"/>
    <dgm:cxn modelId="{EFF22D75-ABEC-4375-B026-8F1399DA55C0}" type="presParOf" srcId="{4278A7DB-ED24-48F3-8CBC-A0FDF169EE0D}" destId="{26F7B4AF-0A79-4BAE-B9AD-0D10E1988D0F}" srcOrd="2" destOrd="0" presId="urn:microsoft.com/office/officeart/2005/8/layout/hProcess7#1"/>
    <dgm:cxn modelId="{57D867DD-04A7-4996-9DE2-C10F87111CE1}" type="presParOf" srcId="{26F7B4AF-0A79-4BAE-B9AD-0D10E1988D0F}" destId="{C32ABAE2-1128-47E7-A032-B153051E5490}" srcOrd="0" destOrd="0" presId="urn:microsoft.com/office/officeart/2005/8/layout/hProcess7#1"/>
    <dgm:cxn modelId="{9E24A641-E5A2-4219-B504-218EE8F63C0D}" type="presParOf" srcId="{26F7B4AF-0A79-4BAE-B9AD-0D10E1988D0F}" destId="{D2B7DAC4-E63F-4A32-905F-E850C508DDCD}" srcOrd="1" destOrd="0" presId="urn:microsoft.com/office/officeart/2005/8/layout/hProcess7#1"/>
    <dgm:cxn modelId="{10D3561D-9CB4-4BC7-ACF6-92CCD402803E}" type="presParOf" srcId="{26F7B4AF-0A79-4BAE-B9AD-0D10E1988D0F}" destId="{EB6B4739-442F-4AC1-BD58-109A62D6F6FF}" srcOrd="2" destOrd="0" presId="urn:microsoft.com/office/officeart/2005/8/layout/hProcess7#1"/>
    <dgm:cxn modelId="{913E4645-BE7C-45FF-A8A1-DF63CDA631FE}" type="presParOf" srcId="{4278A7DB-ED24-48F3-8CBC-A0FDF169EE0D}" destId="{FA67C526-B1E1-4AD4-8B2B-EB320A5AA6AB}" srcOrd="3" destOrd="0" presId="urn:microsoft.com/office/officeart/2005/8/layout/hProcess7#1"/>
    <dgm:cxn modelId="{5655A4C6-C39F-4620-86F3-05AC3E5E598D}" type="presParOf" srcId="{4278A7DB-ED24-48F3-8CBC-A0FDF169EE0D}" destId="{E1333F95-50E2-44C4-B5F0-E7A4BF74A1E1}" srcOrd="4" destOrd="0" presId="urn:microsoft.com/office/officeart/2005/8/layout/hProcess7#1"/>
    <dgm:cxn modelId="{AB125AD4-36E7-4528-B983-7E21C83B6C95}" type="presParOf" srcId="{E1333F95-50E2-44C4-B5F0-E7A4BF74A1E1}" destId="{FAA2C536-3199-4C93-9519-6F89292435AB}" srcOrd="0" destOrd="0" presId="urn:microsoft.com/office/officeart/2005/8/layout/hProcess7#1"/>
    <dgm:cxn modelId="{BB0A0F29-E8D9-4432-88B6-A42BEEEAF9C5}" type="presOf" srcId="{5E4BFF9C-39DD-40BA-BCA3-B0D3B762C88D}" destId="{FAA2C536-3199-4C93-9519-6F89292435AB}" srcOrd="0" destOrd="0" presId="urn:microsoft.com/office/officeart/2005/8/layout/hProcess7#1"/>
    <dgm:cxn modelId="{7530E1C6-ED26-490F-A586-5218C0A7AC8D}" type="presParOf" srcId="{E1333F95-50E2-44C4-B5F0-E7A4BF74A1E1}" destId="{FF442D76-F482-4E31-9AF5-65961284F14E}" srcOrd="1" destOrd="0" presId="urn:microsoft.com/office/officeart/2005/8/layout/hProcess7#1"/>
    <dgm:cxn modelId="{B3F6F4D7-8A2B-454F-80C9-60C83A5BB9B3}" type="presOf" srcId="{5E4BFF9C-39DD-40BA-BCA3-B0D3B762C88D}" destId="{FF442D76-F482-4E31-9AF5-65961284F14E}" srcOrd="1" destOrd="0" presId="urn:microsoft.com/office/officeart/2005/8/layout/hProcess7#1"/>
    <dgm:cxn modelId="{6DE118C7-1756-4616-9D7F-4716229E5190}" type="presParOf" srcId="{E1333F95-50E2-44C4-B5F0-E7A4BF74A1E1}" destId="{104FEA9D-1592-4183-AB3C-1B1240E050EB}" srcOrd="2" destOrd="0" presId="urn:microsoft.com/office/officeart/2005/8/layout/hProcess7#1"/>
    <dgm:cxn modelId="{94B6AF25-2429-42A9-883C-55583F89D2BA}" type="presOf" srcId="{F8ECB932-1131-4B58-AD13-4EBF141D1BEE}" destId="{104FEA9D-1592-4183-AB3C-1B1240E050EB}" srcOrd="0" destOrd="0" presId="urn:microsoft.com/office/officeart/2005/8/layout/hProcess7#1"/>
    <dgm:cxn modelId="{5BE31ACC-556D-4144-91BE-2CF5A545CE10}" type="presParOf" srcId="{4278A7DB-ED24-48F3-8CBC-A0FDF169EE0D}" destId="{8E94D17E-072D-4FF7-B8B7-E530419D8949}" srcOrd="5" destOrd="0" presId="urn:microsoft.com/office/officeart/2005/8/layout/hProcess7#1"/>
    <dgm:cxn modelId="{D16141DE-954F-4361-A08F-908924E27524}" type="presParOf" srcId="{4278A7DB-ED24-48F3-8CBC-A0FDF169EE0D}" destId="{CE02BDCA-E196-4909-9BB3-806CCE7FED0A}" srcOrd="6" destOrd="0" presId="urn:microsoft.com/office/officeart/2005/8/layout/hProcess7#1"/>
    <dgm:cxn modelId="{B2C58486-B97A-46F9-AF20-7B109430DE6F}" type="presParOf" srcId="{CE02BDCA-E196-4909-9BB3-806CCE7FED0A}" destId="{21CF41BD-BA82-4AF3-BCA6-3AFBAD632E1F}" srcOrd="0" destOrd="0" presId="urn:microsoft.com/office/officeart/2005/8/layout/hProcess7#1"/>
    <dgm:cxn modelId="{859F7234-1117-4AA3-8BCA-49E717573935}" type="presParOf" srcId="{CE02BDCA-E196-4909-9BB3-806CCE7FED0A}" destId="{49AEEA88-7374-4C73-92FE-9C145E8B8DE8}" srcOrd="1" destOrd="0" presId="urn:microsoft.com/office/officeart/2005/8/layout/hProcess7#1"/>
    <dgm:cxn modelId="{764A63D8-BC24-4C27-9422-906CA5DA3579}" type="presParOf" srcId="{CE02BDCA-E196-4909-9BB3-806CCE7FED0A}" destId="{D2B5AD64-8AD5-417F-BB46-0AD071067AFA}" srcOrd="2" destOrd="0" presId="urn:microsoft.com/office/officeart/2005/8/layout/hProcess7#1"/>
    <dgm:cxn modelId="{5A1988A2-0675-49DA-9BC3-31C94CD07A11}" type="presParOf" srcId="{4278A7DB-ED24-48F3-8CBC-A0FDF169EE0D}" destId="{DB135608-7937-4F82-A41F-4D2D9A76C089}" srcOrd="7" destOrd="0" presId="urn:microsoft.com/office/officeart/2005/8/layout/hProcess7#1"/>
    <dgm:cxn modelId="{7552184F-32CE-4B16-9F73-3037423CD5AF}" type="presParOf" srcId="{4278A7DB-ED24-48F3-8CBC-A0FDF169EE0D}" destId="{67927BB2-28DB-4115-A004-1666170B8238}" srcOrd="8" destOrd="0" presId="urn:microsoft.com/office/officeart/2005/8/layout/hProcess7#1"/>
    <dgm:cxn modelId="{FCD0F301-3A1A-421A-B168-B7256AAD4BD2}" type="presParOf" srcId="{67927BB2-28DB-4115-A004-1666170B8238}" destId="{0CB73D25-1277-4023-9DC6-5A4BE8EDCC2D}" srcOrd="0" destOrd="0" presId="urn:microsoft.com/office/officeart/2005/8/layout/hProcess7#1"/>
    <dgm:cxn modelId="{D3D55773-F94D-4245-9487-550F43419DD7}" type="presOf" srcId="{F444945F-5F37-4AEF-8FB0-3A0DE7F3F4E1}" destId="{0CB73D25-1277-4023-9DC6-5A4BE8EDCC2D}" srcOrd="0" destOrd="0" presId="urn:microsoft.com/office/officeart/2005/8/layout/hProcess7#1"/>
    <dgm:cxn modelId="{FBA64D37-FC48-4C4A-956D-055499387080}" type="presParOf" srcId="{67927BB2-28DB-4115-A004-1666170B8238}" destId="{3DFE5EA6-AABE-4D3D-BD3F-58C273194C39}" srcOrd="1" destOrd="0" presId="urn:microsoft.com/office/officeart/2005/8/layout/hProcess7#1"/>
    <dgm:cxn modelId="{6179C303-4468-49AB-8C8C-D842A8ACC26D}" type="presOf" srcId="{F444945F-5F37-4AEF-8FB0-3A0DE7F3F4E1}" destId="{3DFE5EA6-AABE-4D3D-BD3F-58C273194C39}" srcOrd="1" destOrd="0" presId="urn:microsoft.com/office/officeart/2005/8/layout/hProcess7#1"/>
    <dgm:cxn modelId="{7851F98E-F1A5-4431-8EED-FE372E3B557E}" type="presParOf" srcId="{67927BB2-28DB-4115-A004-1666170B8238}" destId="{420DB36C-4D44-4E19-87AB-A3162176B68A}" srcOrd="2" destOrd="0" presId="urn:microsoft.com/office/officeart/2005/8/layout/hProcess7#1"/>
    <dgm:cxn modelId="{20FE8A4C-145B-4D7B-8804-3FA3636387F3}" type="presOf" srcId="{D8E09794-7BB5-4297-A9B6-F0DA74AFEFC2}" destId="{420DB36C-4D44-4E19-87AB-A3162176B68A}" srcOrd="0" destOrd="0" presId="urn:microsoft.com/office/officeart/2005/8/layout/hProcess7#1"/>
    <dgm:cxn modelId="{7FBA3B1D-4846-49C5-91B0-5E69CE072033}" type="presOf" srcId="{A8F6D520-F253-49E1-B85C-BE56B448E4E0}" destId="{420DB36C-4D44-4E19-87AB-A3162176B68A}" srcOrd="0" destOrd="1" presId="urn:microsoft.com/office/officeart/2005/8/layout/hProcess7#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48CB618B-569E-4075-AF2C-A92265E9FE27}" type="doc">
      <dgm:prSet loTypeId="urn:microsoft.com/office/officeart/2005/8/layout/hProcess7#2" loCatId="list" qsTypeId="urn:microsoft.com/office/officeart/2005/8/quickstyle/simple1" qsCatId="simple" csTypeId="urn:microsoft.com/office/officeart/2005/8/colors/colorful5" csCatId="colorful" phldr="1"/>
      <dgm:spPr>
        <a:scene3d>
          <a:camera prst="orthographicFront">
            <a:rot lat="0" lon="0" rev="0"/>
          </a:camera>
          <a:lightRig rig="contrasting" dir="t">
            <a:rot lat="0" lon="0" rev="1500000"/>
          </a:lightRig>
        </a:scene3d>
      </dgm:spPr>
      <dgm:t>
        <a:bodyPr/>
        <a:lstStyle/>
        <a:p>
          <a:endParaRPr lang="zh-CN" altLang="en-US"/>
        </a:p>
      </dgm:t>
    </dgm:pt>
    <dgm:pt modelId="{FF159CB2-C530-4348-B0ED-9CAF447A20BC}" type="parTrans" cxnId="{8A6CAC57-35A2-4DDB-A027-2F68644805AD}">
      <dgm:prSet custT="1"/>
      <dgm:spPr/>
      <dgm:t>
        <a:bodyPr/>
        <a:lstStyle/>
        <a:p>
          <a:endParaRPr lang="zh-CN" altLang="en-US" sz="2800"/>
        </a:p>
      </dgm:t>
    </dgm:pt>
    <dgm:pt modelId="{A8999188-4F0F-46EA-8EFA-85CC75B68246}">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altLang="zh-CN" sz="2800" smtClean="0"/>
            <a:t>     </a:t>
          </a:r>
          <a:endParaRPr lang="zh-CN" altLang="en-US" sz="2800"/>
        </a:p>
      </dgm:t>
    </dgm:pt>
    <dgm:pt modelId="{494B41C0-307F-44D5-9E8E-2705012332C6}" type="parTrans" cxnId="{0C55C13C-BC6A-4F2C-95A6-205C7227D46B}">
      <dgm:prSet custT="1"/>
      <dgm:spPr/>
      <dgm:t>
        <a:bodyPr/>
        <a:lstStyle/>
        <a:p>
          <a:endParaRPr lang="zh-CN" altLang="en-US" sz="2800"/>
        </a:p>
      </dgm:t>
    </dgm:pt>
    <dgm:pt modelId="{3D16B8C7-6310-4C89-9C73-1298E5146833}">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sz="3200" smtClean="0"/>
        </a:p>
      </dgm:t>
    </dgm:pt>
    <dgm:pt modelId="{8336F106-7B18-4EBF-B02F-082A3CF38A7C}" type="sibTrans" cxnId="{0C55C13C-BC6A-4F2C-95A6-205C7227D46B}">
      <dgm:prSet custT="1"/>
      <dgm:spPr/>
      <dgm:t>
        <a:bodyPr/>
        <a:lstStyle/>
        <a:p>
          <a:endParaRPr lang="zh-CN" altLang="en-US" sz="2800"/>
        </a:p>
      </dgm:t>
    </dgm:pt>
    <dgm:pt modelId="{DABA8C49-6DC0-4587-A405-8C2142D6D071}" type="parTrans" cxnId="{BF95FBA5-9E07-415A-9409-0962B85FD895}">
      <dgm:prSet custT="1"/>
      <dgm:spPr/>
      <dgm:t>
        <a:bodyPr/>
        <a:lstStyle/>
        <a:p>
          <a:endParaRPr lang="zh-CN" altLang="en-US" sz="2800"/>
        </a:p>
      </dgm:t>
    </dgm:pt>
    <dgm:pt modelId="{B6440EAC-102D-45B0-AB33-F03034F0F3F8}">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3100" smtClean="0"/>
            <a:t>现实性</a:t>
          </a:r>
        </a:p>
      </dgm:t>
    </dgm:pt>
    <dgm:pt modelId="{E45E4810-753E-4136-AC6F-91F92F17A36D}" type="sibTrans" cxnId="{BF95FBA5-9E07-415A-9409-0962B85FD895}">
      <dgm:prSet custT="1"/>
      <dgm:spPr/>
      <dgm:t>
        <a:bodyPr/>
        <a:lstStyle/>
        <a:p>
          <a:endParaRPr lang="zh-CN" altLang="en-US" sz="2800"/>
        </a:p>
      </dgm:t>
    </dgm:pt>
    <dgm:pt modelId="{08D000E2-8C80-44A4-BA8F-DEDA8E29D230}" type="sibTrans" cxnId="{8A6CAC57-35A2-4DDB-A027-2F68644805AD}">
      <dgm:prSet custT="1"/>
      <dgm:spPr/>
      <dgm:t>
        <a:bodyPr/>
        <a:lstStyle/>
        <a:p>
          <a:endParaRPr lang="zh-CN" altLang="en-US" sz="2800"/>
        </a:p>
      </dgm:t>
    </dgm:pt>
    <dgm:pt modelId="{DCB434AC-558F-4704-AA79-9528BE7DA2CA}" type="parTrans" cxnId="{D9E76453-0319-4317-9E3D-C6E57E451DE7}">
      <dgm:prSet custT="1"/>
      <dgm:spPr/>
      <dgm:t>
        <a:bodyPr/>
        <a:lstStyle/>
        <a:p>
          <a:endParaRPr lang="zh-CN" altLang="en-US" sz="2800"/>
        </a:p>
      </dgm:t>
    </dgm:pt>
    <dgm:pt modelId="{5E4BFF9C-39DD-40BA-BCA3-B0D3B762C88D}">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altLang="zh-CN" sz="2800" smtClean="0"/>
            <a:t>      </a:t>
          </a:r>
          <a:endParaRPr lang="zh-CN" altLang="en-US" sz="2800"/>
        </a:p>
      </dgm:t>
    </dgm:pt>
    <dgm:pt modelId="{50BC36EC-700F-4C22-917C-17624A83953A}" type="parTrans" cxnId="{0CA96A5F-D82F-4293-BC77-46E219B794EF}">
      <dgm:prSet custT="1"/>
      <dgm:spPr/>
      <dgm:t>
        <a:bodyPr/>
        <a:lstStyle/>
        <a:p>
          <a:endParaRPr lang="zh-CN" altLang="en-US" sz="2800"/>
        </a:p>
      </dgm:t>
    </dgm:pt>
    <dgm:pt modelId="{F8ECB932-1131-4B58-AD13-4EBF141D1BEE}">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en-US" altLang="zh-CN" sz="2800" smtClean="0"/>
        </a:p>
        <a:p>
          <a:r>
            <a:rPr lang="zh-CN" altLang="en-US" sz="3100" smtClean="0"/>
            <a:t>竞争性</a:t>
          </a:r>
          <a:endParaRPr lang="zh-CN" altLang="en-US" sz="3100"/>
        </a:p>
      </dgm:t>
    </dgm:pt>
    <dgm:pt modelId="{D2C2202B-A48B-4321-9AC5-58DA4F1ED44C}" type="sibTrans" cxnId="{0CA96A5F-D82F-4293-BC77-46E219B794EF}">
      <dgm:prSet custT="1"/>
      <dgm:spPr/>
      <dgm:t>
        <a:bodyPr/>
        <a:lstStyle/>
        <a:p>
          <a:endParaRPr lang="zh-CN" altLang="en-US" sz="2800"/>
        </a:p>
      </dgm:t>
    </dgm:pt>
    <dgm:pt modelId="{0B496A87-635B-4957-8A33-CF32F121CC61}" type="sibTrans" cxnId="{D9E76453-0319-4317-9E3D-C6E57E451DE7}">
      <dgm:prSet custT="1"/>
      <dgm:spPr/>
      <dgm:t>
        <a:bodyPr/>
        <a:lstStyle/>
        <a:p>
          <a:endParaRPr lang="zh-CN" altLang="en-US" sz="2800"/>
        </a:p>
      </dgm:t>
    </dgm:pt>
    <dgm:pt modelId="{753BBF3C-AB43-47CD-B89F-B1E7F86FA470}" type="parTrans" cxnId="{B90A553B-064B-436A-95D6-4FF0BCEE27DC}">
      <dgm:prSet custT="1"/>
      <dgm:spPr/>
      <dgm:t>
        <a:bodyPr/>
        <a:lstStyle/>
        <a:p>
          <a:endParaRPr lang="zh-CN" altLang="en-US" sz="2800"/>
        </a:p>
      </dgm:t>
    </dgm:pt>
    <dgm:pt modelId="{F444945F-5F37-4AEF-8FB0-3A0DE7F3F4E1}">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altLang="zh-CN" sz="2800" smtClean="0"/>
            <a:t>         </a:t>
          </a:r>
          <a:endParaRPr lang="zh-CN" altLang="en-US" sz="2800"/>
        </a:p>
      </dgm:t>
    </dgm:pt>
    <dgm:pt modelId="{1D4D853A-978A-475D-9BDD-D8484D7BB042}" type="parTrans" cxnId="{4D0882C8-C7D3-424E-A65C-17F20E0DF04B}">
      <dgm:prSet custT="1"/>
      <dgm:spPr/>
      <dgm:t>
        <a:bodyPr/>
        <a:lstStyle/>
        <a:p>
          <a:endParaRPr lang="zh-CN" altLang="en-US" sz="2800"/>
        </a:p>
      </dgm:t>
    </dgm:pt>
    <dgm:pt modelId="{D8E09794-7BB5-4297-A9B6-F0DA74AFEFC2}">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en-US" altLang="zh-CN" sz="2800" smtClean="0"/>
        </a:p>
        <a:p>
          <a:r>
            <a:rPr lang="zh-CN" altLang="en-US" sz="3100" smtClean="0"/>
            <a:t>创新性</a:t>
          </a:r>
        </a:p>
      </dgm:t>
    </dgm:pt>
    <dgm:pt modelId="{62E49EE3-AA47-4DCF-8D9C-69BFE28A0225}" type="sibTrans" cxnId="{4D0882C8-C7D3-424E-A65C-17F20E0DF04B}">
      <dgm:prSet custT="1"/>
      <dgm:spPr/>
      <dgm:t>
        <a:bodyPr/>
        <a:lstStyle/>
        <a:p>
          <a:endParaRPr lang="zh-CN" altLang="en-US" sz="2800"/>
        </a:p>
      </dgm:t>
    </dgm:pt>
    <dgm:pt modelId="{B4ED6D71-7EFB-4F72-835F-1302BFBE43BE}" type="parTrans" cxnId="{F572B586-F031-4172-B908-5774E75EF7D9}">
      <dgm:prSet custT="1"/>
      <dgm:spPr/>
      <dgm:t>
        <a:bodyPr/>
        <a:lstStyle/>
        <a:p>
          <a:endParaRPr lang="zh-CN" altLang="en-US" sz="2800"/>
        </a:p>
      </dgm:t>
    </dgm:pt>
    <dgm:pt modelId="{A8F6D520-F253-49E1-B85C-BE56B448E4E0}">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sz="2800"/>
        </a:p>
      </dgm:t>
    </dgm:pt>
    <dgm:pt modelId="{FD8FC6BA-2A6A-4356-BC4D-29F807448E4E}" type="sibTrans" cxnId="{F572B586-F031-4172-B908-5774E75EF7D9}">
      <dgm:prSet custT="1"/>
      <dgm:spPr/>
      <dgm:t>
        <a:bodyPr/>
        <a:lstStyle/>
        <a:p>
          <a:endParaRPr lang="zh-CN" altLang="en-US" sz="2800"/>
        </a:p>
      </dgm:t>
    </dgm:pt>
    <dgm:pt modelId="{A345181F-2707-4B25-9C1B-314EF37B711B}" type="sibTrans" cxnId="{B90A553B-064B-436A-95D6-4FF0BCEE27DC}">
      <dgm:prSet custT="1"/>
      <dgm:spPr/>
      <dgm:t>
        <a:bodyPr/>
        <a:lstStyle/>
        <a:p>
          <a:endParaRPr lang="zh-CN" altLang="en-US" sz="2800"/>
        </a:p>
      </dgm:t>
    </dgm:pt>
    <dgm:pt modelId="{4278A7DB-ED24-48F3-8CBC-A0FDF169EE0D}" type="pres">
      <dgm:prSet presAssocID="{48CB618B-569E-4075-AF2C-A92265E9FE27}" presName="Name0">
        <dgm:presLayoutVars>
          <dgm:dir/>
          <dgm:animLvl val="lvl"/>
          <dgm:resizeHandles val="exact"/>
        </dgm:presLayoutVars>
      </dgm:prSet>
      <dgm:spPr/>
      <dgm:t>
        <a:bodyPr/>
        <a:lstStyle/>
        <a:p>
          <a:endParaRPr lang="zh-CN" altLang="en-US"/>
        </a:p>
      </dgm:t>
    </dgm:pt>
    <dgm:pt modelId="{DDDFF6AF-2853-4369-9258-EA0E06A40FBC}" type="pres">
      <dgm:prSet presAssocID="{A8999188-4F0F-46EA-8EFA-85CC75B68246}" presName="compositeNode">
        <dgm:presLayoutVars>
          <dgm:bulletEnabled val="1"/>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B5E9AC3-BDD6-41CD-B4F4-8DB7F584BF9B}" type="pres">
      <dgm:prSet presAssocID="{A8999188-4F0F-46EA-8EFA-85CC75B68246}" presName="bgRect" presStyleLbl="node1" presStyleCnt="3"/>
      <dgm:spPr/>
      <dgm:t>
        <a:bodyPr/>
        <a:lstStyle/>
        <a:p>
          <a:endParaRPr lang="zh-CN" altLang="en-US"/>
        </a:p>
      </dgm:t>
    </dgm:pt>
    <dgm:pt modelId="{0A24A783-369E-4014-9FD7-9A3EB863B500}" type="pres">
      <dgm:prSet presAssocID="{A8999188-4F0F-46EA-8EFA-85CC75B68246}" presName="parentNode" presStyleLbl="node1" presStyleCnt="3">
        <dgm:presLayoutVars>
          <dgm:chMax val="0"/>
          <dgm:bulletEnabled val="1"/>
        </dgm:presLayoutVars>
      </dgm:prSet>
      <dgm:spPr/>
      <dgm:t>
        <a:bodyPr/>
        <a:lstStyle/>
        <a:p>
          <a:endParaRPr lang="zh-CN" altLang="en-US"/>
        </a:p>
      </dgm:t>
    </dgm:pt>
    <dgm:pt modelId="{451B3498-3202-4878-AB99-5AFB5F61CE1F}" type="pres">
      <dgm:prSet presAssocID="{A8999188-4F0F-46EA-8EFA-85CC75B68246}" presName="childNode" presStyleLbl="node1" presStyleCnt="3">
        <dgm:presLayoutVars>
          <dgm:bulletEnabled val="1"/>
        </dgm:presLayoutVars>
      </dgm:prSet>
      <dgm:spPr/>
      <dgm:t>
        <a:bodyPr/>
        <a:lstStyle/>
        <a:p>
          <a:endParaRPr lang="zh-CN" altLang="en-US"/>
        </a:p>
      </dgm:t>
    </dgm:pt>
    <dgm:pt modelId="{C1F3B1AF-B407-4B62-AB3A-84B58FF04D4E}" type="pres">
      <dgm:prSet presAssocID="{08D000E2-8C80-44A4-BA8F-DEDA8E29D230}" presName="h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26F7B4AF-0A79-4BAE-B9AD-0D10E1988D0F}" type="pres">
      <dgm:prSet presAssocID="{08D000E2-8C80-44A4-BA8F-DEDA8E29D230}" presName="vProc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32ABAE2-1128-47E7-A032-B153051E5490}" type="pres">
      <dgm:prSet presAssocID="{08D000E2-8C80-44A4-BA8F-DEDA8E29D230}" presName="vSp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D2B7DAC4-E63F-4A32-905F-E850C508DDCD}" type="pres">
      <dgm:prSet presAssocID="{08D000E2-8C80-44A4-BA8F-DEDA8E29D230}" presName="simulatedConn" presStyleLbl="solidFgAcc1" presStyleCnt="2"/>
      <dgm:spPr>
        <a:solidFill>
          <a:schemeClr val="lt1">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EB6B4739-442F-4AC1-BD58-109A62D6F6FF}" type="pres">
      <dgm:prSet presAssocID="{08D000E2-8C80-44A4-BA8F-DEDA8E29D230}" presName="vSp2"/>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FA67C526-B1E1-4AD4-8B2B-EB320A5AA6AB}" type="pres">
      <dgm:prSet presAssocID="{08D000E2-8C80-44A4-BA8F-DEDA8E29D230}" presName="sibTrans"/>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E1333F95-50E2-44C4-B5F0-E7A4BF74A1E1}" type="pres">
      <dgm:prSet presAssocID="{5E4BFF9C-39DD-40BA-BCA3-B0D3B762C88D}" presName="compositeNode">
        <dgm:presLayoutVars>
          <dgm:bulletEnabled val="1"/>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FAA2C536-3199-4C93-9519-6F89292435AB}" type="pres">
      <dgm:prSet presAssocID="{5E4BFF9C-39DD-40BA-BCA3-B0D3B762C88D}" presName="bgRect" presStyleLbl="node1" presStyleIdx="1" presStyleCnt="3"/>
      <dgm:spPr/>
      <dgm:t>
        <a:bodyPr/>
        <a:lstStyle/>
        <a:p>
          <a:endParaRPr lang="zh-CN" altLang="en-US"/>
        </a:p>
      </dgm:t>
    </dgm:pt>
    <dgm:pt modelId="{FF442D76-F482-4E31-9AF5-65961284F14E}" type="pres">
      <dgm:prSet presAssocID="{5E4BFF9C-39DD-40BA-BCA3-B0D3B762C88D}" presName="parentNode" presStyleLbl="node1" presStyleIdx="1" presStyleCnt="3">
        <dgm:presLayoutVars>
          <dgm:chMax val="0"/>
          <dgm:bulletEnabled val="1"/>
        </dgm:presLayoutVars>
      </dgm:prSet>
      <dgm:spPr/>
      <dgm:t>
        <a:bodyPr/>
        <a:lstStyle/>
        <a:p>
          <a:endParaRPr lang="zh-CN" altLang="en-US"/>
        </a:p>
      </dgm:t>
    </dgm:pt>
    <dgm:pt modelId="{104FEA9D-1592-4183-AB3C-1B1240E050EB}" type="pres">
      <dgm:prSet presAssocID="{5E4BFF9C-39DD-40BA-BCA3-B0D3B762C88D}" presName="childNode" presStyleLbl="node1" presStyleIdx="1" presStyleCnt="3">
        <dgm:presLayoutVars>
          <dgm:bulletEnabled val="1"/>
        </dgm:presLayoutVars>
      </dgm:prSet>
      <dgm:spPr/>
      <dgm:t>
        <a:bodyPr/>
        <a:lstStyle/>
        <a:p>
          <a:endParaRPr lang="zh-CN" altLang="en-US"/>
        </a:p>
      </dgm:t>
    </dgm:pt>
    <dgm:pt modelId="{8E94D17E-072D-4FF7-B8B7-E530419D8949}" type="pres">
      <dgm:prSet presAssocID="{0B496A87-635B-4957-8A33-CF32F121CC61}" presName="h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E02BDCA-E196-4909-9BB3-806CCE7FED0A}" type="pres">
      <dgm:prSet presAssocID="{0B496A87-635B-4957-8A33-CF32F121CC61}" presName="vProcSp"/>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21CF41BD-BA82-4AF3-BCA6-3AFBAD632E1F}" type="pres">
      <dgm:prSet presAssocID="{0B496A87-635B-4957-8A33-CF32F121CC61}" presName="vSp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49AEEA88-7374-4C73-92FE-9C145E8B8DE8}" type="pres">
      <dgm:prSet presAssocID="{0B496A87-635B-4957-8A33-CF32F121CC61}" presName="simulatedConn" presStyleLbl="solidFgAcc1" presStyleIdx="1" presStyleCnt="2"/>
      <dgm:spPr>
        <a:solidFill>
          <a:schemeClr val="lt1">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D2B5AD64-8AD5-417F-BB46-0AD071067AFA}" type="pres">
      <dgm:prSet presAssocID="{0B496A87-635B-4957-8A33-CF32F121CC61}" presName="vSp2"/>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DB135608-7937-4F82-A41F-4D2D9A76C089}" type="pres">
      <dgm:prSet presAssocID="{0B496A87-635B-4957-8A33-CF32F121CC61}" presName="sibTrans"/>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67927BB2-28DB-4115-A004-1666170B8238}" type="pres">
      <dgm:prSet presAssocID="{F444945F-5F37-4AEF-8FB0-3A0DE7F3F4E1}" presName="compositeNode">
        <dgm:presLayoutVars>
          <dgm:bulletEnabled val="1"/>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0CB73D25-1277-4023-9DC6-5A4BE8EDCC2D}" type="pres">
      <dgm:prSet presAssocID="{F444945F-5F37-4AEF-8FB0-3A0DE7F3F4E1}" presName="bgRect" presStyleLbl="node1" presStyleIdx="2" presStyleCnt="3"/>
      <dgm:spPr/>
      <dgm:t>
        <a:bodyPr/>
        <a:lstStyle/>
        <a:p>
          <a:endParaRPr lang="zh-CN" altLang="en-US"/>
        </a:p>
      </dgm:t>
    </dgm:pt>
    <dgm:pt modelId="{3DFE5EA6-AABE-4D3D-BD3F-58C273194C39}" type="pres">
      <dgm:prSet presAssocID="{F444945F-5F37-4AEF-8FB0-3A0DE7F3F4E1}" presName="parentNode" presStyleLbl="node1" presStyleIdx="2" presStyleCnt="3">
        <dgm:presLayoutVars>
          <dgm:chMax val="0"/>
          <dgm:bulletEnabled val="1"/>
        </dgm:presLayoutVars>
      </dgm:prSet>
      <dgm:spPr/>
      <dgm:t>
        <a:bodyPr/>
        <a:lstStyle/>
        <a:p>
          <a:endParaRPr lang="zh-CN" altLang="en-US"/>
        </a:p>
      </dgm:t>
    </dgm:pt>
    <dgm:pt modelId="{420DB36C-4D44-4E19-87AB-A3162176B68A}" type="pres">
      <dgm:prSet presAssocID="{F444945F-5F37-4AEF-8FB0-3A0DE7F3F4E1}" presName="childNode" presStyleLbl="node1" presStyleIdx="2" presStyleCnt="3">
        <dgm:presLayoutVars>
          <dgm:bulletEnabled val="1"/>
        </dgm:presLayoutVars>
      </dgm:prSet>
      <dgm:spPr/>
      <dgm:t>
        <a:bodyPr/>
        <a:lstStyle/>
        <a:p>
          <a:endParaRPr lang="zh-CN" altLang="en-US"/>
        </a:p>
      </dgm:t>
    </dgm:pt>
  </dgm:ptLst>
  <dgm:cxnLst>
    <dgm:cxn modelId="{8A6CAC57-35A2-4DDB-A027-2F68644805AD}" srcId="{48CB618B-569E-4075-AF2C-A92265E9FE27}" destId="{A8999188-4F0F-46EA-8EFA-85CC75B68246}" srcOrd="0" destOrd="0" parTransId="{FF159CB2-C530-4348-B0ED-9CAF447A20BC}" sibTransId="{08D000E2-8C80-44A4-BA8F-DEDA8E29D230}"/>
    <dgm:cxn modelId="{0C55C13C-BC6A-4F2C-95A6-205C7227D46B}" srcId="{A8999188-4F0F-46EA-8EFA-85CC75B68246}" destId="{3D16B8C7-6310-4C89-9C73-1298E5146833}" srcOrd="0" destOrd="0" parTransId="{494B41C0-307F-44D5-9E8E-2705012332C6}" sibTransId="{8336F106-7B18-4EBF-B02F-082A3CF38A7C}"/>
    <dgm:cxn modelId="{BF95FBA5-9E07-415A-9409-0962B85FD895}" srcId="{A8999188-4F0F-46EA-8EFA-85CC75B68246}" destId="{B6440EAC-102D-45B0-AB33-F03034F0F3F8}" srcOrd="1" destOrd="0" parTransId="{DABA8C49-6DC0-4587-A405-8C2142D6D071}" sibTransId="{E45E4810-753E-4136-AC6F-91F92F17A36D}"/>
    <dgm:cxn modelId="{D9E76453-0319-4317-9E3D-C6E57E451DE7}" srcId="{48CB618B-569E-4075-AF2C-A92265E9FE27}" destId="{5E4BFF9C-39DD-40BA-BCA3-B0D3B762C88D}" srcOrd="1" destOrd="0" parTransId="{DCB434AC-558F-4704-AA79-9528BE7DA2CA}" sibTransId="{0B496A87-635B-4957-8A33-CF32F121CC61}"/>
    <dgm:cxn modelId="{0CA96A5F-D82F-4293-BC77-46E219B794EF}" srcId="{5E4BFF9C-39DD-40BA-BCA3-B0D3B762C88D}" destId="{F8ECB932-1131-4B58-AD13-4EBF141D1BEE}" srcOrd="0" destOrd="0" parTransId="{50BC36EC-700F-4C22-917C-17624A83953A}" sibTransId="{D2C2202B-A48B-4321-9AC5-58DA4F1ED44C}"/>
    <dgm:cxn modelId="{B90A553B-064B-436A-95D6-4FF0BCEE27DC}" srcId="{48CB618B-569E-4075-AF2C-A92265E9FE27}" destId="{F444945F-5F37-4AEF-8FB0-3A0DE7F3F4E1}" srcOrd="2" destOrd="0" parTransId="{753BBF3C-AB43-47CD-B89F-B1E7F86FA470}" sibTransId="{A345181F-2707-4B25-9C1B-314EF37B711B}"/>
    <dgm:cxn modelId="{4D0882C8-C7D3-424E-A65C-17F20E0DF04B}" srcId="{F444945F-5F37-4AEF-8FB0-3A0DE7F3F4E1}" destId="{D8E09794-7BB5-4297-A9B6-F0DA74AFEFC2}" srcOrd="0" destOrd="0" parTransId="{1D4D853A-978A-475D-9BDD-D8484D7BB042}" sibTransId="{62E49EE3-AA47-4DCF-8D9C-69BFE28A0225}"/>
    <dgm:cxn modelId="{F572B586-F031-4172-B908-5774E75EF7D9}" srcId="{F444945F-5F37-4AEF-8FB0-3A0DE7F3F4E1}" destId="{A8F6D520-F253-49E1-B85C-BE56B448E4E0}" srcOrd="1" destOrd="0" parTransId="{B4ED6D71-7EFB-4F72-835F-1302BFBE43BE}" sibTransId="{FD8FC6BA-2A6A-4356-BC4D-29F807448E4E}"/>
    <dgm:cxn modelId="{B5F03D60-EA9A-47FA-B50E-C2B66EFE329D}" type="presOf" srcId="{48CB618B-569E-4075-AF2C-A92265E9FE27}" destId="{4278A7DB-ED24-48F3-8CBC-A0FDF169EE0D}" srcOrd="0" destOrd="0" presId="urn:microsoft.com/office/officeart/2005/8/layout/hProcess7#2"/>
    <dgm:cxn modelId="{43EFE4F9-B2F8-4334-8B5C-31C03242B9C9}" type="presParOf" srcId="{4278A7DB-ED24-48F3-8CBC-A0FDF169EE0D}" destId="{DDDFF6AF-2853-4369-9258-EA0E06A40FBC}" srcOrd="0" destOrd="0" presId="urn:microsoft.com/office/officeart/2005/8/layout/hProcess7#2"/>
    <dgm:cxn modelId="{A3A0A826-3140-49F9-94B7-187E347CD504}" type="presParOf" srcId="{DDDFF6AF-2853-4369-9258-EA0E06A40FBC}" destId="{CB5E9AC3-BDD6-41CD-B4F4-8DB7F584BF9B}" srcOrd="0" destOrd="0" presId="urn:microsoft.com/office/officeart/2005/8/layout/hProcess7#2"/>
    <dgm:cxn modelId="{01651BE9-2873-48AF-A8A6-FBE380089CD6}" type="presOf" srcId="{A8999188-4F0F-46EA-8EFA-85CC75B68246}" destId="{CB5E9AC3-BDD6-41CD-B4F4-8DB7F584BF9B}" srcOrd="0" destOrd="0" presId="urn:microsoft.com/office/officeart/2005/8/layout/hProcess7#2"/>
    <dgm:cxn modelId="{A89D7030-8F97-489F-97B7-0237130A35DE}" type="presParOf" srcId="{DDDFF6AF-2853-4369-9258-EA0E06A40FBC}" destId="{0A24A783-369E-4014-9FD7-9A3EB863B500}" srcOrd="1" destOrd="0" presId="urn:microsoft.com/office/officeart/2005/8/layout/hProcess7#2"/>
    <dgm:cxn modelId="{EF0222E7-5EBC-4C0A-BD70-68AB438C88EB}" type="presOf" srcId="{A8999188-4F0F-46EA-8EFA-85CC75B68246}" destId="{0A24A783-369E-4014-9FD7-9A3EB863B500}" srcOrd="1" destOrd="0" presId="urn:microsoft.com/office/officeart/2005/8/layout/hProcess7#2"/>
    <dgm:cxn modelId="{D13F5652-9F64-491A-85AD-27CFC574D7B7}" type="presParOf" srcId="{DDDFF6AF-2853-4369-9258-EA0E06A40FBC}" destId="{451B3498-3202-4878-AB99-5AFB5F61CE1F}" srcOrd="2" destOrd="0" presId="urn:microsoft.com/office/officeart/2005/8/layout/hProcess7#2"/>
    <dgm:cxn modelId="{6F03AE44-AC23-47BD-B0AA-837BFA7D207E}" type="presOf" srcId="{3D16B8C7-6310-4C89-9C73-1298E5146833}" destId="{451B3498-3202-4878-AB99-5AFB5F61CE1F}" srcOrd="0" destOrd="0" presId="urn:microsoft.com/office/officeart/2005/8/layout/hProcess7#2"/>
    <dgm:cxn modelId="{DF61F4C8-4BAF-4748-9652-0F59B6FA0E4F}" type="presOf" srcId="{B6440EAC-102D-45B0-AB33-F03034F0F3F8}" destId="{451B3498-3202-4878-AB99-5AFB5F61CE1F}" srcOrd="0" destOrd="1" presId="urn:microsoft.com/office/officeart/2005/8/layout/hProcess7#2"/>
    <dgm:cxn modelId="{7AA8EC29-513E-4058-958A-470B964A363D}" type="presParOf" srcId="{4278A7DB-ED24-48F3-8CBC-A0FDF169EE0D}" destId="{C1F3B1AF-B407-4B62-AB3A-84B58FF04D4E}" srcOrd="1" destOrd="0" presId="urn:microsoft.com/office/officeart/2005/8/layout/hProcess7#2"/>
    <dgm:cxn modelId="{9325688C-B171-4A79-A117-FDC91C802657}" type="presParOf" srcId="{4278A7DB-ED24-48F3-8CBC-A0FDF169EE0D}" destId="{26F7B4AF-0A79-4BAE-B9AD-0D10E1988D0F}" srcOrd="2" destOrd="0" presId="urn:microsoft.com/office/officeart/2005/8/layout/hProcess7#2"/>
    <dgm:cxn modelId="{8A0CD7CD-1ECA-44D3-AABD-FE0986145361}" type="presParOf" srcId="{26F7B4AF-0A79-4BAE-B9AD-0D10E1988D0F}" destId="{C32ABAE2-1128-47E7-A032-B153051E5490}" srcOrd="0" destOrd="0" presId="urn:microsoft.com/office/officeart/2005/8/layout/hProcess7#2"/>
    <dgm:cxn modelId="{6E147AF7-0521-4ED4-8F26-36203886C298}" type="presParOf" srcId="{26F7B4AF-0A79-4BAE-B9AD-0D10E1988D0F}" destId="{D2B7DAC4-E63F-4A32-905F-E850C508DDCD}" srcOrd="1" destOrd="0" presId="urn:microsoft.com/office/officeart/2005/8/layout/hProcess7#2"/>
    <dgm:cxn modelId="{C0192303-0294-4F2E-AA21-BB7DE219E535}" type="presParOf" srcId="{26F7B4AF-0A79-4BAE-B9AD-0D10E1988D0F}" destId="{EB6B4739-442F-4AC1-BD58-109A62D6F6FF}" srcOrd="2" destOrd="0" presId="urn:microsoft.com/office/officeart/2005/8/layout/hProcess7#2"/>
    <dgm:cxn modelId="{C75B5896-89D5-4BC7-A42C-C6E9863AD37E}" type="presParOf" srcId="{4278A7DB-ED24-48F3-8CBC-A0FDF169EE0D}" destId="{FA67C526-B1E1-4AD4-8B2B-EB320A5AA6AB}" srcOrd="3" destOrd="0" presId="urn:microsoft.com/office/officeart/2005/8/layout/hProcess7#2"/>
    <dgm:cxn modelId="{DA31FF3C-6665-4520-84D1-80C65240FBE3}" type="presParOf" srcId="{4278A7DB-ED24-48F3-8CBC-A0FDF169EE0D}" destId="{E1333F95-50E2-44C4-B5F0-E7A4BF74A1E1}" srcOrd="4" destOrd="0" presId="urn:microsoft.com/office/officeart/2005/8/layout/hProcess7#2"/>
    <dgm:cxn modelId="{88CD1080-DBD4-414C-9F97-A6D2B2BE8FDC}" type="presParOf" srcId="{E1333F95-50E2-44C4-B5F0-E7A4BF74A1E1}" destId="{FAA2C536-3199-4C93-9519-6F89292435AB}" srcOrd="0" destOrd="0" presId="urn:microsoft.com/office/officeart/2005/8/layout/hProcess7#2"/>
    <dgm:cxn modelId="{C9AF450C-C22C-4447-AA62-F8E16C03B1DA}" type="presOf" srcId="{5E4BFF9C-39DD-40BA-BCA3-B0D3B762C88D}" destId="{FAA2C536-3199-4C93-9519-6F89292435AB}" srcOrd="0" destOrd="0" presId="urn:microsoft.com/office/officeart/2005/8/layout/hProcess7#2"/>
    <dgm:cxn modelId="{426EBE39-8642-4C6E-94FE-3255ACCA3B5E}" type="presParOf" srcId="{E1333F95-50E2-44C4-B5F0-E7A4BF74A1E1}" destId="{FF442D76-F482-4E31-9AF5-65961284F14E}" srcOrd="1" destOrd="0" presId="urn:microsoft.com/office/officeart/2005/8/layout/hProcess7#2"/>
    <dgm:cxn modelId="{2F487E20-963A-4E6C-8AFE-136C9BCBB16E}" type="presOf" srcId="{5E4BFF9C-39DD-40BA-BCA3-B0D3B762C88D}" destId="{FF442D76-F482-4E31-9AF5-65961284F14E}" srcOrd="1" destOrd="0" presId="urn:microsoft.com/office/officeart/2005/8/layout/hProcess7#2"/>
    <dgm:cxn modelId="{B87F7A5F-0010-4F3E-B83E-6967FDD4AA1A}" type="presParOf" srcId="{E1333F95-50E2-44C4-B5F0-E7A4BF74A1E1}" destId="{104FEA9D-1592-4183-AB3C-1B1240E050EB}" srcOrd="2" destOrd="0" presId="urn:microsoft.com/office/officeart/2005/8/layout/hProcess7#2"/>
    <dgm:cxn modelId="{E941CA73-E8E9-43F7-9A6B-DB1F412C2C99}" type="presOf" srcId="{F8ECB932-1131-4B58-AD13-4EBF141D1BEE}" destId="{104FEA9D-1592-4183-AB3C-1B1240E050EB}" srcOrd="0" destOrd="0" presId="urn:microsoft.com/office/officeart/2005/8/layout/hProcess7#2"/>
    <dgm:cxn modelId="{C51D616D-9B44-469E-B888-E626DEEDC732}" type="presParOf" srcId="{4278A7DB-ED24-48F3-8CBC-A0FDF169EE0D}" destId="{8E94D17E-072D-4FF7-B8B7-E530419D8949}" srcOrd="5" destOrd="0" presId="urn:microsoft.com/office/officeart/2005/8/layout/hProcess7#2"/>
    <dgm:cxn modelId="{948227E8-8E96-4CF5-ACCB-ECD8737DD29E}" type="presParOf" srcId="{4278A7DB-ED24-48F3-8CBC-A0FDF169EE0D}" destId="{CE02BDCA-E196-4909-9BB3-806CCE7FED0A}" srcOrd="6" destOrd="0" presId="urn:microsoft.com/office/officeart/2005/8/layout/hProcess7#2"/>
    <dgm:cxn modelId="{B2C797C2-CE93-415B-A43A-232A69BC8D14}" type="presParOf" srcId="{CE02BDCA-E196-4909-9BB3-806CCE7FED0A}" destId="{21CF41BD-BA82-4AF3-BCA6-3AFBAD632E1F}" srcOrd="0" destOrd="0" presId="urn:microsoft.com/office/officeart/2005/8/layout/hProcess7#2"/>
    <dgm:cxn modelId="{29E73B83-3E3B-4387-A6F9-F2996ADDA6AF}" type="presParOf" srcId="{CE02BDCA-E196-4909-9BB3-806CCE7FED0A}" destId="{49AEEA88-7374-4C73-92FE-9C145E8B8DE8}" srcOrd="1" destOrd="0" presId="urn:microsoft.com/office/officeart/2005/8/layout/hProcess7#2"/>
    <dgm:cxn modelId="{D2B7AA2C-7D5E-491B-86C4-37F3395317FC}" type="presParOf" srcId="{CE02BDCA-E196-4909-9BB3-806CCE7FED0A}" destId="{D2B5AD64-8AD5-417F-BB46-0AD071067AFA}" srcOrd="2" destOrd="0" presId="urn:microsoft.com/office/officeart/2005/8/layout/hProcess7#2"/>
    <dgm:cxn modelId="{2B75BB80-840A-43A1-9AFD-5CFC23B62459}" type="presParOf" srcId="{4278A7DB-ED24-48F3-8CBC-A0FDF169EE0D}" destId="{DB135608-7937-4F82-A41F-4D2D9A76C089}" srcOrd="7" destOrd="0" presId="urn:microsoft.com/office/officeart/2005/8/layout/hProcess7#2"/>
    <dgm:cxn modelId="{34FFCAB8-A918-4331-9484-AD4E896C1BEE}" type="presParOf" srcId="{4278A7DB-ED24-48F3-8CBC-A0FDF169EE0D}" destId="{67927BB2-28DB-4115-A004-1666170B8238}" srcOrd="8" destOrd="0" presId="urn:microsoft.com/office/officeart/2005/8/layout/hProcess7#2"/>
    <dgm:cxn modelId="{28FD14BB-29DF-4340-90B6-A66B94E0DCB7}" type="presParOf" srcId="{67927BB2-28DB-4115-A004-1666170B8238}" destId="{0CB73D25-1277-4023-9DC6-5A4BE8EDCC2D}" srcOrd="0" destOrd="0" presId="urn:microsoft.com/office/officeart/2005/8/layout/hProcess7#2"/>
    <dgm:cxn modelId="{121870EA-45DF-48E8-A988-B3CE1D9D9019}" type="presOf" srcId="{F444945F-5F37-4AEF-8FB0-3A0DE7F3F4E1}" destId="{0CB73D25-1277-4023-9DC6-5A4BE8EDCC2D}" srcOrd="0" destOrd="0" presId="urn:microsoft.com/office/officeart/2005/8/layout/hProcess7#2"/>
    <dgm:cxn modelId="{0CF14C53-4D97-47A1-BFE8-943DEED7B44F}" type="presParOf" srcId="{67927BB2-28DB-4115-A004-1666170B8238}" destId="{3DFE5EA6-AABE-4D3D-BD3F-58C273194C39}" srcOrd="1" destOrd="0" presId="urn:microsoft.com/office/officeart/2005/8/layout/hProcess7#2"/>
    <dgm:cxn modelId="{8E7CBD7B-B64E-4259-9512-E589DFE760AE}" type="presOf" srcId="{F444945F-5F37-4AEF-8FB0-3A0DE7F3F4E1}" destId="{3DFE5EA6-AABE-4D3D-BD3F-58C273194C39}" srcOrd="1" destOrd="0" presId="urn:microsoft.com/office/officeart/2005/8/layout/hProcess7#2"/>
    <dgm:cxn modelId="{6B9FDEF0-A40A-4686-A195-F1FA0742A50B}" type="presParOf" srcId="{67927BB2-28DB-4115-A004-1666170B8238}" destId="{420DB36C-4D44-4E19-87AB-A3162176B68A}" srcOrd="2" destOrd="0" presId="urn:microsoft.com/office/officeart/2005/8/layout/hProcess7#2"/>
    <dgm:cxn modelId="{2C4423C8-AC7A-412D-B7E5-4E676C1066D4}" type="presOf" srcId="{D8E09794-7BB5-4297-A9B6-F0DA74AFEFC2}" destId="{420DB36C-4D44-4E19-87AB-A3162176B68A}" srcOrd="0" destOrd="0" presId="urn:microsoft.com/office/officeart/2005/8/layout/hProcess7#2"/>
    <dgm:cxn modelId="{9956DD14-02AE-4F65-90FC-43964D41F17F}" type="presOf" srcId="{A8F6D520-F253-49E1-B85C-BE56B448E4E0}" destId="{420DB36C-4D44-4E19-87AB-A3162176B68A}" srcOrd="0" destOrd="1" presId="urn:microsoft.com/office/officeart/2005/8/layout/hProcess7#2"/>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48CB618B-569E-4075-AF2C-A92265E9FE27}" type="doc">
      <dgm:prSet loTypeId="urn:microsoft.com/office/officeart/2005/8/layout/hProcess7#3" loCatId="list" qsTypeId="urn:microsoft.com/office/officeart/2005/8/quickstyle/simple1" qsCatId="simple" csTypeId="urn:microsoft.com/office/officeart/2005/8/colors/colorful5" csCatId="colorful" phldr="1"/>
      <dgm:spPr>
        <a:scene3d>
          <a:camera prst="orthographicFront">
            <a:rot lat="0" lon="0" rev="0"/>
          </a:camera>
          <a:lightRig rig="contrasting" dir="t">
            <a:rot lat="0" lon="0" rev="1500000"/>
          </a:lightRig>
        </a:scene3d>
      </dgm:spPr>
      <dgm:t>
        <a:bodyPr/>
        <a:lstStyle/>
        <a:p>
          <a:endParaRPr lang="zh-CN" altLang="en-US"/>
        </a:p>
      </dgm:t>
    </dgm:pt>
    <dgm:pt modelId="{FF159CB2-C530-4348-B0ED-9CAF447A20BC}" type="parTrans" cxnId="{7C406C7C-0238-4605-B71D-6F8FAA5AA658}">
      <dgm:prSet/>
      <dgm:spPr/>
      <dgm:t>
        <a:bodyPr/>
        <a:lstStyle/>
        <a:p>
          <a:endParaRPr lang="zh-CN" altLang="en-US"/>
        </a:p>
      </dgm:t>
    </dgm:pt>
    <dgm:pt modelId="{A8999188-4F0F-46EA-8EFA-85CC75B68246}">
      <dgm:prSet phldrT="[文本]"/>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altLang="zh-CN" smtClean="0"/>
            <a:t>     </a:t>
          </a:r>
          <a:endParaRPr lang="zh-CN" altLang="en-US"/>
        </a:p>
      </dgm:t>
    </dgm:pt>
    <dgm:pt modelId="{494B41C0-307F-44D5-9E8E-2705012332C6}" type="parTrans" cxnId="{F3F477D3-AFC1-406F-91C9-E7F38966C5EC}">
      <dgm:prSet/>
      <dgm:spPr/>
      <dgm:t>
        <a:bodyPr/>
        <a:lstStyle/>
        <a:p>
          <a:endParaRPr lang="zh-CN" altLang="en-US"/>
        </a:p>
      </dgm:t>
    </dgm:pt>
    <dgm:pt modelId="{3D16B8C7-6310-4C89-9C73-1298E5146833}">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sz="3100"/>
        </a:p>
      </dgm:t>
    </dgm:pt>
    <dgm:pt modelId="{8336F106-7B18-4EBF-B02F-082A3CF38A7C}" type="sibTrans" cxnId="{F3F477D3-AFC1-406F-91C9-E7F38966C5EC}">
      <dgm:prSet/>
      <dgm:spPr/>
      <dgm:t>
        <a:bodyPr/>
        <a:lstStyle/>
        <a:p>
          <a:endParaRPr lang="zh-CN" altLang="en-US"/>
        </a:p>
      </dgm:t>
    </dgm:pt>
    <dgm:pt modelId="{DABA8C49-6DC0-4587-A405-8C2142D6D071}" type="parTrans" cxnId="{DC393D2A-E786-4C8B-8F6B-85C6651F2E2F}">
      <dgm:prSet/>
      <dgm:spPr/>
      <dgm:t>
        <a:bodyPr/>
        <a:lstStyle/>
        <a:p>
          <a:endParaRPr lang="zh-CN" altLang="en-US"/>
        </a:p>
      </dgm:t>
    </dgm:pt>
    <dgm:pt modelId="{B6440EAC-102D-45B0-AB33-F03034F0F3F8}">
      <dgm:prSet phldrT="[文本]" custT="1"/>
      <dgm:spPr>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3100" smtClean="0"/>
            <a:t>稳定性</a:t>
          </a:r>
          <a:endParaRPr lang="zh-CN" altLang="en-US" sz="3100"/>
        </a:p>
      </dgm:t>
    </dgm:pt>
    <dgm:pt modelId="{E45E4810-753E-4136-AC6F-91F92F17A36D}" type="sibTrans" cxnId="{DC393D2A-E786-4C8B-8F6B-85C6651F2E2F}">
      <dgm:prSet/>
      <dgm:spPr/>
      <dgm:t>
        <a:bodyPr/>
        <a:lstStyle/>
        <a:p>
          <a:endParaRPr lang="zh-CN" altLang="en-US"/>
        </a:p>
      </dgm:t>
    </dgm:pt>
    <dgm:pt modelId="{08D000E2-8C80-44A4-BA8F-DEDA8E29D230}" type="sibTrans" cxnId="{7C406C7C-0238-4605-B71D-6F8FAA5AA658}">
      <dgm:prSet/>
      <dgm:spPr/>
      <dgm:t>
        <a:bodyPr/>
        <a:lstStyle/>
        <a:p>
          <a:endParaRPr lang="zh-CN" altLang="en-US"/>
        </a:p>
      </dgm:t>
    </dgm:pt>
    <dgm:pt modelId="{4278A7DB-ED24-48F3-8CBC-A0FDF169EE0D}" type="pres">
      <dgm:prSet presAssocID="{48CB618B-569E-4075-AF2C-A92265E9FE27}" presName="Name0">
        <dgm:presLayoutVars>
          <dgm:dir/>
          <dgm:animLvl val="lvl"/>
          <dgm:resizeHandles val="exact"/>
        </dgm:presLayoutVars>
      </dgm:prSet>
      <dgm:spPr/>
      <dgm:t>
        <a:bodyPr/>
        <a:lstStyle/>
        <a:p>
          <a:endParaRPr lang="zh-CN" altLang="en-US"/>
        </a:p>
      </dgm:t>
    </dgm:pt>
    <dgm:pt modelId="{DDDFF6AF-2853-4369-9258-EA0E06A40FBC}" type="pres">
      <dgm:prSet presAssocID="{A8999188-4F0F-46EA-8EFA-85CC75B68246}" presName="compositeNode">
        <dgm:presLayoutVars>
          <dgm:bulletEnabled val="1"/>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B5E9AC3-BDD6-41CD-B4F4-8DB7F584BF9B}" type="pres">
      <dgm:prSet presAssocID="{A8999188-4F0F-46EA-8EFA-85CC75B68246}" presName="bgRect" presStyleLbl="node1" presStyleCnt="1"/>
      <dgm:spPr/>
      <dgm:t>
        <a:bodyPr/>
        <a:lstStyle/>
        <a:p>
          <a:endParaRPr lang="zh-CN" altLang="en-US"/>
        </a:p>
      </dgm:t>
    </dgm:pt>
    <dgm:pt modelId="{0A24A783-369E-4014-9FD7-9A3EB863B500}" type="pres">
      <dgm:prSet presAssocID="{A8999188-4F0F-46EA-8EFA-85CC75B68246}" presName="parentNode" presStyleLbl="node1" presStyleCnt="1">
        <dgm:presLayoutVars>
          <dgm:chMax val="0"/>
          <dgm:bulletEnabled val="1"/>
        </dgm:presLayoutVars>
      </dgm:prSet>
      <dgm:spPr/>
      <dgm:t>
        <a:bodyPr/>
        <a:lstStyle/>
        <a:p>
          <a:endParaRPr lang="zh-CN" altLang="en-US"/>
        </a:p>
      </dgm:t>
    </dgm:pt>
    <dgm:pt modelId="{451B3498-3202-4878-AB99-5AFB5F61CE1F}" type="pres">
      <dgm:prSet presAssocID="{A8999188-4F0F-46EA-8EFA-85CC75B68246}" presName="childNode" presStyleLbl="node1" presStyleCnt="1">
        <dgm:presLayoutVars>
          <dgm:bulletEnabled val="1"/>
        </dgm:presLayoutVars>
      </dgm:prSet>
      <dgm:spPr/>
      <dgm:t>
        <a:bodyPr/>
        <a:lstStyle/>
        <a:p>
          <a:endParaRPr lang="zh-CN" altLang="en-US"/>
        </a:p>
      </dgm:t>
    </dgm:pt>
  </dgm:ptLst>
  <dgm:cxnLst>
    <dgm:cxn modelId="{7C406C7C-0238-4605-B71D-6F8FAA5AA658}" srcId="{48CB618B-569E-4075-AF2C-A92265E9FE27}" destId="{A8999188-4F0F-46EA-8EFA-85CC75B68246}" srcOrd="0" destOrd="0" parTransId="{FF159CB2-C530-4348-B0ED-9CAF447A20BC}" sibTransId="{08D000E2-8C80-44A4-BA8F-DEDA8E29D230}"/>
    <dgm:cxn modelId="{F3F477D3-AFC1-406F-91C9-E7F38966C5EC}" srcId="{A8999188-4F0F-46EA-8EFA-85CC75B68246}" destId="{3D16B8C7-6310-4C89-9C73-1298E5146833}" srcOrd="0" destOrd="0" parTransId="{494B41C0-307F-44D5-9E8E-2705012332C6}" sibTransId="{8336F106-7B18-4EBF-B02F-082A3CF38A7C}"/>
    <dgm:cxn modelId="{DC393D2A-E786-4C8B-8F6B-85C6651F2E2F}" srcId="{A8999188-4F0F-46EA-8EFA-85CC75B68246}" destId="{B6440EAC-102D-45B0-AB33-F03034F0F3F8}" srcOrd="1" destOrd="0" parTransId="{DABA8C49-6DC0-4587-A405-8C2142D6D071}" sibTransId="{E45E4810-753E-4136-AC6F-91F92F17A36D}"/>
    <dgm:cxn modelId="{251200D5-470D-4E72-8087-7A3D4C265133}" type="presOf" srcId="{48CB618B-569E-4075-AF2C-A92265E9FE27}" destId="{4278A7DB-ED24-48F3-8CBC-A0FDF169EE0D}" srcOrd="0" destOrd="0" presId="urn:microsoft.com/office/officeart/2005/8/layout/hProcess7#3"/>
    <dgm:cxn modelId="{AB70CAEC-4C40-4C19-A133-0094F039B8A4}" type="presParOf" srcId="{4278A7DB-ED24-48F3-8CBC-A0FDF169EE0D}" destId="{DDDFF6AF-2853-4369-9258-EA0E06A40FBC}" srcOrd="0" destOrd="0" presId="urn:microsoft.com/office/officeart/2005/8/layout/hProcess7#3"/>
    <dgm:cxn modelId="{00403576-A405-442B-A82F-B008432B734D}" type="presParOf" srcId="{DDDFF6AF-2853-4369-9258-EA0E06A40FBC}" destId="{CB5E9AC3-BDD6-41CD-B4F4-8DB7F584BF9B}" srcOrd="0" destOrd="0" presId="urn:microsoft.com/office/officeart/2005/8/layout/hProcess7#3"/>
    <dgm:cxn modelId="{F8344B5F-2149-40CC-8422-D5F0F5902A7A}" type="presOf" srcId="{A8999188-4F0F-46EA-8EFA-85CC75B68246}" destId="{CB5E9AC3-BDD6-41CD-B4F4-8DB7F584BF9B}" srcOrd="0" destOrd="0" presId="urn:microsoft.com/office/officeart/2005/8/layout/hProcess7#3"/>
    <dgm:cxn modelId="{EA0713B0-FF07-4F88-9F3E-B2C77DC9E1A6}" type="presParOf" srcId="{DDDFF6AF-2853-4369-9258-EA0E06A40FBC}" destId="{0A24A783-369E-4014-9FD7-9A3EB863B500}" srcOrd="1" destOrd="0" presId="urn:microsoft.com/office/officeart/2005/8/layout/hProcess7#3"/>
    <dgm:cxn modelId="{7EFC9531-383B-458A-8B70-BE0AF91D1203}" type="presOf" srcId="{A8999188-4F0F-46EA-8EFA-85CC75B68246}" destId="{0A24A783-369E-4014-9FD7-9A3EB863B500}" srcOrd="1" destOrd="0" presId="urn:microsoft.com/office/officeart/2005/8/layout/hProcess7#3"/>
    <dgm:cxn modelId="{0F5BAAA9-ACE9-4192-BB18-0A6B094BAB95}" type="presParOf" srcId="{DDDFF6AF-2853-4369-9258-EA0E06A40FBC}" destId="{451B3498-3202-4878-AB99-5AFB5F61CE1F}" srcOrd="2" destOrd="0" presId="urn:microsoft.com/office/officeart/2005/8/layout/hProcess7#3"/>
    <dgm:cxn modelId="{767A5252-99AB-48A3-8F48-627B9239809A}" type="presOf" srcId="{3D16B8C7-6310-4C89-9C73-1298E5146833}" destId="{451B3498-3202-4878-AB99-5AFB5F61CE1F}" srcOrd="0" destOrd="0" presId="urn:microsoft.com/office/officeart/2005/8/layout/hProcess7#3"/>
    <dgm:cxn modelId="{3438024A-47AE-42EF-A6B3-526C204E41AE}" type="presOf" srcId="{B6440EAC-102D-45B0-AB33-F03034F0F3F8}" destId="{451B3498-3202-4878-AB99-5AFB5F61CE1F}" srcOrd="0" destOrd="1" presId="urn:microsoft.com/office/officeart/2005/8/layout/hProcess7#3"/>
  </dgm:cxnLst>
  <dgm:bg/>
  <dgm:whole/>
  <dgm:extLst>
    <a:ext uri="http://schemas.microsoft.com/office/drawing/2008/diagram">
      <dsp:dataModelExt xmlns:dsp="http://schemas.microsoft.com/office/drawing/2008/diagram" relId="rId12"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9B0DBC8-F201-4643-90DC-2392CD74A883}" type="doc">
      <dgm:prSet loTypeId="urn:microsoft.com/office/officeart/2005/8/layout/radial3" loCatId="cycle" qsTypeId="urn:microsoft.com/office/officeart/2005/8/quickstyle/simple1" qsCatId="simple" csTypeId="urn:microsoft.com/office/officeart/2005/8/colors/colorful1#35" csCatId="colorful" phldr="1"/>
      <dgm:spPr>
        <a:scene3d>
          <a:camera prst="orthographicFront">
            <a:rot lat="0" lon="0" rev="0"/>
          </a:camera>
          <a:lightRig rig="contrasting" dir="t">
            <a:rot lat="0" lon="0" rev="1500000"/>
          </a:lightRig>
        </a:scene3d>
      </dgm:spPr>
      <dgm:t>
        <a:bodyPr/>
        <a:lstStyle/>
        <a:p>
          <a:endParaRPr lang="zh-CN" altLang="en-US"/>
        </a:p>
      </dgm:t>
    </dgm:pt>
    <dgm:pt modelId="{34F3A490-F7D2-4889-8FEE-6C31C1A7DD23}" type="parTrans" cxnId="{5AE3CD89-2C9A-41D8-8091-4B324FC91624}">
      <dgm:prSet/>
      <dgm:spPr/>
      <dgm:t>
        <a:bodyPr/>
        <a:lstStyle/>
        <a:p>
          <a:endParaRPr lang="zh-CN" altLang="en-US"/>
        </a:p>
      </dgm:t>
    </dgm:pt>
    <dgm:pt modelId="{2340C3F6-8DF6-49B8-95B6-98B3498FDB26}">
      <dgm:prSet phldrT="[文本]" custT="1"/>
      <dgm:spPr>
        <a:solidFill>
          <a:schemeClr val="accent2">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4000" smtClean="0"/>
            <a:t>共同</a:t>
          </a:r>
          <a:br>
            <a:rPr lang="en-US" altLang="zh-CN" sz="4000" smtClean="0"/>
          </a:br>
          <a:r>
            <a:rPr lang="zh-CN" altLang="en-US" sz="4000" smtClean="0"/>
            <a:t>经营</a:t>
          </a:r>
          <a:br>
            <a:rPr lang="en-US" altLang="zh-CN" sz="4000" smtClean="0"/>
          </a:br>
          <a:r>
            <a:rPr lang="zh-CN" altLang="en-US" sz="4000" smtClean="0"/>
            <a:t>主线</a:t>
          </a:r>
          <a:endParaRPr lang="zh-CN" altLang="en-US" sz="4000"/>
        </a:p>
      </dgm:t>
    </dgm:pt>
    <dgm:pt modelId="{17BACCBA-9D24-43D1-BCF0-8286EB58C2B1}" type="parTrans" cxnId="{E2CC16D5-8843-4A4C-824D-196473B8FEFB}">
      <dgm:prSet/>
      <dgm:spPr/>
      <dgm:t>
        <a:bodyPr/>
        <a:lstStyle/>
        <a:p>
          <a:endParaRPr lang="zh-CN" altLang="en-US"/>
        </a:p>
      </dgm:t>
    </dgm:pt>
    <dgm:pt modelId="{19CF0583-47C5-49BF-8E88-0C37805B57E2}">
      <dgm:prSet phldrT="[文本]" custT="1"/>
      <dgm:spPr>
        <a:solidFill>
          <a:schemeClr val="accent3">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经营范围</a:t>
          </a:r>
          <a:endParaRPr lang="zh-CN" altLang="en-US" sz="2800"/>
        </a:p>
      </dgm:t>
    </dgm:pt>
    <dgm:pt modelId="{B36D1A3C-A4E6-42E1-A70C-CDB8120C0EBD}" type="sibTrans" cxnId="{E2CC16D5-8843-4A4C-824D-196473B8FEFB}">
      <dgm:prSet/>
      <dgm:spPr/>
      <dgm:t>
        <a:bodyPr/>
        <a:lstStyle/>
        <a:p>
          <a:endParaRPr lang="zh-CN" altLang="en-US"/>
        </a:p>
      </dgm:t>
    </dgm:pt>
    <dgm:pt modelId="{9C26BCAF-1178-412B-A224-22D83AD1E95D}" type="parTrans" cxnId="{1FC9F0F1-976A-4236-89DA-6FCDD821558E}">
      <dgm:prSet/>
      <dgm:spPr/>
      <dgm:t>
        <a:bodyPr/>
        <a:lstStyle/>
        <a:p>
          <a:endParaRPr lang="zh-CN" altLang="en-US"/>
        </a:p>
      </dgm:t>
    </dgm:pt>
    <dgm:pt modelId="{9C7A5D7A-061C-43B2-8A1A-E67EA7F97150}">
      <dgm:prSet phldrT="[文本]" custT="1"/>
      <dgm:spPr>
        <a:solidFill>
          <a:schemeClr val="accent4">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协同作用</a:t>
          </a:r>
          <a:endParaRPr lang="zh-CN" altLang="en-US" sz="2800"/>
        </a:p>
      </dgm:t>
    </dgm:pt>
    <dgm:pt modelId="{9731717A-28C8-47BA-BC0E-5BF9D8D91483}" type="sibTrans" cxnId="{1FC9F0F1-976A-4236-89DA-6FCDD821558E}">
      <dgm:prSet/>
      <dgm:spPr/>
      <dgm:t>
        <a:bodyPr/>
        <a:lstStyle/>
        <a:p>
          <a:endParaRPr lang="zh-CN" altLang="en-US"/>
        </a:p>
      </dgm:t>
    </dgm:pt>
    <dgm:pt modelId="{6E632A0F-BEDE-4511-93B3-35A4C23BF174}" type="parTrans" cxnId="{20C4E2D5-2AD6-4E57-8942-98FD4C41BC34}">
      <dgm:prSet/>
      <dgm:spPr/>
      <dgm:t>
        <a:bodyPr/>
        <a:lstStyle/>
        <a:p>
          <a:endParaRPr lang="zh-CN" altLang="en-US"/>
        </a:p>
      </dgm:t>
    </dgm:pt>
    <dgm:pt modelId="{97BC2CE1-4BCA-44B6-94CB-E15417CE812A}">
      <dgm:prSet phldrT="[文本]" custT="1"/>
      <dgm:spPr>
        <a:solidFill>
          <a:schemeClr val="accent5">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竞争优势</a:t>
          </a:r>
          <a:endParaRPr lang="zh-CN" altLang="en-US" sz="2800"/>
        </a:p>
      </dgm:t>
    </dgm:pt>
    <dgm:pt modelId="{957774E7-7AC3-44AA-9DC7-C64A592C5114}" type="sibTrans" cxnId="{20C4E2D5-2AD6-4E57-8942-98FD4C41BC34}">
      <dgm:prSet/>
      <dgm:spPr/>
      <dgm:t>
        <a:bodyPr/>
        <a:lstStyle/>
        <a:p>
          <a:endParaRPr lang="zh-CN" altLang="en-US"/>
        </a:p>
      </dgm:t>
    </dgm:pt>
    <dgm:pt modelId="{FC7C1BC5-1BE5-47AD-8D92-E431C4DA42CA}" type="parTrans" cxnId="{124E01C8-67ED-428F-B746-BF061F933AFE}">
      <dgm:prSet/>
      <dgm:spPr/>
      <dgm:t>
        <a:bodyPr/>
        <a:lstStyle/>
        <a:p>
          <a:endParaRPr lang="zh-CN" altLang="en-US"/>
        </a:p>
      </dgm:t>
    </dgm:pt>
    <dgm:pt modelId="{48EFAE5D-C0BC-480A-BCCC-9DB1B4F50246}">
      <dgm:prSet phldrT="[文本]" custT="1"/>
      <dgm:spPr>
        <a:solidFill>
          <a:schemeClr val="accent6">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增长向量</a:t>
          </a:r>
          <a:endParaRPr lang="zh-CN" altLang="en-US" sz="2800"/>
        </a:p>
      </dgm:t>
    </dgm:pt>
    <dgm:pt modelId="{46B0B59A-B844-44EF-AB48-65D4261826E0}" type="sibTrans" cxnId="{124E01C8-67ED-428F-B746-BF061F933AFE}">
      <dgm:prSet/>
      <dgm:spPr/>
      <dgm:t>
        <a:bodyPr/>
        <a:lstStyle/>
        <a:p>
          <a:endParaRPr lang="zh-CN" altLang="en-US"/>
        </a:p>
      </dgm:t>
    </dgm:pt>
    <dgm:pt modelId="{FC177745-BE07-49FA-9F4C-B39AD8118443}" type="sibTrans" cxnId="{5AE3CD89-2C9A-41D8-8091-4B324FC91624}">
      <dgm:prSet/>
      <dgm:spPr/>
      <dgm:t>
        <a:bodyPr/>
        <a:lstStyle/>
        <a:p>
          <a:endParaRPr lang="zh-CN" altLang="en-US"/>
        </a:p>
      </dgm:t>
    </dgm:pt>
    <dgm:pt modelId="{332EFEC3-E9D8-4F4B-AE4E-11218C361DDA}" type="pres">
      <dgm:prSet presAssocID="{19B0DBC8-F201-4643-90DC-2392CD74A883}" presName="composite">
        <dgm:presLayoutVars>
          <dgm:chMax val="1"/>
          <dgm:dir/>
          <dgm:resizeHandles val="exact"/>
        </dgm:presLayoutVars>
      </dgm:prSet>
      <dgm:spPr/>
      <dgm:t>
        <a:bodyPr/>
        <a:lstStyle/>
        <a:p>
          <a:endParaRPr lang="zh-CN" altLang="en-US"/>
        </a:p>
      </dgm:t>
    </dgm:pt>
    <dgm:pt modelId="{0C4BF6CE-D557-48CE-897F-09E14E1BF5CE}" type="pres">
      <dgm:prSet presAssocID="{19B0DBC8-F201-4643-90DC-2392CD74A883}" presName="radial">
        <dgm:presLayoutVars>
          <dgm:animLvl val="ctr"/>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C581DDD-0087-48E2-A66E-D025FDCADB0D}" type="pres">
      <dgm:prSet presAssocID="{2340C3F6-8DF6-49B8-95B6-98B3498FDB26}" presName="centerShape" presStyleLbl="vennNode1" presStyleCnt="5"/>
      <dgm:spPr/>
      <dgm:t>
        <a:bodyPr/>
        <a:lstStyle/>
        <a:p>
          <a:endParaRPr lang="zh-CN" altLang="en-US"/>
        </a:p>
      </dgm:t>
    </dgm:pt>
    <dgm:pt modelId="{95F90A44-61BA-41B1-B3C2-78E3A252955F}" type="pres">
      <dgm:prSet presAssocID="{19CF0583-47C5-49BF-8E88-0C37805B57E2}" presName="node" presStyleLbl="vennNode1" presStyleIdx="1" presStyleCnt="5">
        <dgm:presLayoutVars>
          <dgm:bulletEnabled val="1"/>
        </dgm:presLayoutVars>
      </dgm:prSet>
      <dgm:spPr/>
      <dgm:t>
        <a:bodyPr/>
        <a:lstStyle/>
        <a:p>
          <a:endParaRPr lang="zh-CN" altLang="en-US"/>
        </a:p>
      </dgm:t>
    </dgm:pt>
    <dgm:pt modelId="{6FEBACFC-14FE-4899-BB1B-3E74A383D678}" type="pres">
      <dgm:prSet presAssocID="{9C7A5D7A-061C-43B2-8A1A-E67EA7F97150}" presName="node" presStyleLbl="vennNode1" presStyleIdx="2" presStyleCnt="5" custRadScaleRad="101302" custRadScaleInc="-2670">
        <dgm:presLayoutVars>
          <dgm:bulletEnabled val="1"/>
        </dgm:presLayoutVars>
      </dgm:prSet>
      <dgm:spPr/>
      <dgm:t>
        <a:bodyPr/>
        <a:lstStyle/>
        <a:p>
          <a:endParaRPr lang="zh-CN" altLang="en-US"/>
        </a:p>
      </dgm:t>
    </dgm:pt>
    <dgm:pt modelId="{236016D7-640B-4935-AF84-86930111538B}" type="pres">
      <dgm:prSet presAssocID="{97BC2CE1-4BCA-44B6-94CB-E15417CE812A}" presName="node" presStyleLbl="vennNode1" presStyleIdx="3" presStyleCnt="5">
        <dgm:presLayoutVars>
          <dgm:bulletEnabled val="1"/>
        </dgm:presLayoutVars>
      </dgm:prSet>
      <dgm:spPr/>
      <dgm:t>
        <a:bodyPr/>
        <a:lstStyle/>
        <a:p>
          <a:endParaRPr lang="zh-CN" altLang="en-US"/>
        </a:p>
      </dgm:t>
    </dgm:pt>
    <dgm:pt modelId="{4F3066ED-684D-47BA-B3C2-527965DC23BF}" type="pres">
      <dgm:prSet presAssocID="{48EFAE5D-C0BC-480A-BCCC-9DB1B4F50246}" presName="node" presStyleLbl="vennNode1" presStyleIdx="4" presStyleCnt="5">
        <dgm:presLayoutVars>
          <dgm:bulletEnabled val="1"/>
        </dgm:presLayoutVars>
      </dgm:prSet>
      <dgm:spPr/>
      <dgm:t>
        <a:bodyPr/>
        <a:lstStyle/>
        <a:p>
          <a:endParaRPr lang="zh-CN" altLang="en-US"/>
        </a:p>
      </dgm:t>
    </dgm:pt>
  </dgm:ptLst>
  <dgm:cxnLst>
    <dgm:cxn modelId="{5AE3CD89-2C9A-41D8-8091-4B324FC91624}" srcId="{19B0DBC8-F201-4643-90DC-2392CD74A883}" destId="{2340C3F6-8DF6-49B8-95B6-98B3498FDB26}" srcOrd="0" destOrd="0" parTransId="{34F3A490-F7D2-4889-8FEE-6C31C1A7DD23}" sibTransId="{FC177745-BE07-49FA-9F4C-B39AD8118443}"/>
    <dgm:cxn modelId="{E2CC16D5-8843-4A4C-824D-196473B8FEFB}" srcId="{2340C3F6-8DF6-49B8-95B6-98B3498FDB26}" destId="{19CF0583-47C5-49BF-8E88-0C37805B57E2}" srcOrd="0" destOrd="0" parTransId="{17BACCBA-9D24-43D1-BCF0-8286EB58C2B1}" sibTransId="{B36D1A3C-A4E6-42E1-A70C-CDB8120C0EBD}"/>
    <dgm:cxn modelId="{1FC9F0F1-976A-4236-89DA-6FCDD821558E}" srcId="{2340C3F6-8DF6-49B8-95B6-98B3498FDB26}" destId="{9C7A5D7A-061C-43B2-8A1A-E67EA7F97150}" srcOrd="1" destOrd="0" parTransId="{9C26BCAF-1178-412B-A224-22D83AD1E95D}" sibTransId="{9731717A-28C8-47BA-BC0E-5BF9D8D91483}"/>
    <dgm:cxn modelId="{20C4E2D5-2AD6-4E57-8942-98FD4C41BC34}" srcId="{2340C3F6-8DF6-49B8-95B6-98B3498FDB26}" destId="{97BC2CE1-4BCA-44B6-94CB-E15417CE812A}" srcOrd="2" destOrd="0" parTransId="{6E632A0F-BEDE-4511-93B3-35A4C23BF174}" sibTransId="{957774E7-7AC3-44AA-9DC7-C64A592C5114}"/>
    <dgm:cxn modelId="{124E01C8-67ED-428F-B746-BF061F933AFE}" srcId="{2340C3F6-8DF6-49B8-95B6-98B3498FDB26}" destId="{48EFAE5D-C0BC-480A-BCCC-9DB1B4F50246}" srcOrd="3" destOrd="0" parTransId="{FC7C1BC5-1BE5-47AD-8D92-E431C4DA42CA}" sibTransId="{46B0B59A-B844-44EF-AB48-65D4261826E0}"/>
    <dgm:cxn modelId="{5B313676-B56B-478C-B817-CD10842DABCD}" type="presOf" srcId="{19B0DBC8-F201-4643-90DC-2392CD74A883}" destId="{332EFEC3-E9D8-4F4B-AE4E-11218C361DDA}" srcOrd="0" destOrd="0" presId="urn:microsoft.com/office/officeart/2005/8/layout/radial3"/>
    <dgm:cxn modelId="{665DC3AE-FDA3-4269-BD98-84CEF39A0E6C}" type="presParOf" srcId="{332EFEC3-E9D8-4F4B-AE4E-11218C361DDA}" destId="{0C4BF6CE-D557-48CE-897F-09E14E1BF5CE}" srcOrd="0" destOrd="0" presId="urn:microsoft.com/office/officeart/2005/8/layout/radial3"/>
    <dgm:cxn modelId="{2157F3E5-9EAC-4020-A77B-371ED285CEE0}" type="presParOf" srcId="{0C4BF6CE-D557-48CE-897F-09E14E1BF5CE}" destId="{CC581DDD-0087-48E2-A66E-D025FDCADB0D}" srcOrd="0" destOrd="0" presId="urn:microsoft.com/office/officeart/2005/8/layout/radial3"/>
    <dgm:cxn modelId="{E7C865D4-D6C7-44FC-B096-43980E5850FD}" type="presOf" srcId="{2340C3F6-8DF6-49B8-95B6-98B3498FDB26}" destId="{CC581DDD-0087-48E2-A66E-D025FDCADB0D}" srcOrd="0" destOrd="0" presId="urn:microsoft.com/office/officeart/2005/8/layout/radial3"/>
    <dgm:cxn modelId="{B7128C0F-F817-419E-96A3-CBF54169C7ED}" type="presParOf" srcId="{0C4BF6CE-D557-48CE-897F-09E14E1BF5CE}" destId="{95F90A44-61BA-41B1-B3C2-78E3A252955F}" srcOrd="1" destOrd="0" presId="urn:microsoft.com/office/officeart/2005/8/layout/radial3"/>
    <dgm:cxn modelId="{CB483840-1765-4940-85E4-878DD986AF81}" type="presOf" srcId="{19CF0583-47C5-49BF-8E88-0C37805B57E2}" destId="{95F90A44-61BA-41B1-B3C2-78E3A252955F}" srcOrd="0" destOrd="0" presId="urn:microsoft.com/office/officeart/2005/8/layout/radial3"/>
    <dgm:cxn modelId="{2A6BFC4F-CA41-45F7-A974-17038968C2A4}" type="presParOf" srcId="{0C4BF6CE-D557-48CE-897F-09E14E1BF5CE}" destId="{6FEBACFC-14FE-4899-BB1B-3E74A383D678}" srcOrd="2" destOrd="0" presId="urn:microsoft.com/office/officeart/2005/8/layout/radial3"/>
    <dgm:cxn modelId="{1CC5EA6A-7AA3-4D9F-852C-C4F593C2330D}" type="presOf" srcId="{9C7A5D7A-061C-43B2-8A1A-E67EA7F97150}" destId="{6FEBACFC-14FE-4899-BB1B-3E74A383D678}" srcOrd="0" destOrd="0" presId="urn:microsoft.com/office/officeart/2005/8/layout/radial3"/>
    <dgm:cxn modelId="{189A1C4F-4346-4517-A225-10E415AA943A}" type="presParOf" srcId="{0C4BF6CE-D557-48CE-897F-09E14E1BF5CE}" destId="{236016D7-640B-4935-AF84-86930111538B}" srcOrd="3" destOrd="0" presId="urn:microsoft.com/office/officeart/2005/8/layout/radial3"/>
    <dgm:cxn modelId="{C33CC96C-A762-4C96-BC6F-CB4E20B73E08}" type="presOf" srcId="{97BC2CE1-4BCA-44B6-94CB-E15417CE812A}" destId="{236016D7-640B-4935-AF84-86930111538B}" srcOrd="0" destOrd="0" presId="urn:microsoft.com/office/officeart/2005/8/layout/radial3"/>
    <dgm:cxn modelId="{6BB49745-4BE0-4323-8072-84DCF8A034D6}" type="presParOf" srcId="{0C4BF6CE-D557-48CE-897F-09E14E1BF5CE}" destId="{4F3066ED-684D-47BA-B3C2-527965DC23BF}" srcOrd="4" destOrd="0" presId="urn:microsoft.com/office/officeart/2005/8/layout/radial3"/>
    <dgm:cxn modelId="{A83059BD-9BED-4B1E-A3D0-9622CC2EF6A6}" type="presOf" srcId="{48EFAE5D-C0BC-480A-BCCC-9DB1B4F50246}" destId="{4F3066ED-684D-47BA-B3C2-527965DC23BF}" srcOrd="0" destOrd="0" presId="urn:microsoft.com/office/officeart/2005/8/layout/radial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9B0DBC8-F201-4643-90DC-2392CD74A883}" type="doc">
      <dgm:prSet loTypeId="urn:microsoft.com/office/officeart/2005/8/layout/radial3" loCatId="cycle" qsTypeId="urn:microsoft.com/office/officeart/2005/8/quickstyle/simple1" qsCatId="simple" csTypeId="urn:microsoft.com/office/officeart/2005/8/colors/colorful1#36" csCatId="colorful" phldr="1"/>
      <dgm:spPr>
        <a:scene3d>
          <a:camera prst="orthographicFront">
            <a:rot lat="0" lon="0" rev="0"/>
          </a:camera>
          <a:lightRig rig="contrasting" dir="t">
            <a:rot lat="0" lon="0" rev="1500000"/>
          </a:lightRig>
        </a:scene3d>
      </dgm:spPr>
      <dgm:t>
        <a:bodyPr/>
        <a:lstStyle/>
        <a:p>
          <a:endParaRPr lang="zh-CN" altLang="en-US"/>
        </a:p>
      </dgm:t>
    </dgm:pt>
    <dgm:pt modelId="{34F3A490-F7D2-4889-8FEE-6C31C1A7DD23}" type="parTrans" cxnId="{BF7E6AFE-DE11-4766-9BFC-0E3A1D697D5B}">
      <dgm:prSet/>
      <dgm:spPr/>
      <dgm:t>
        <a:bodyPr/>
        <a:lstStyle/>
        <a:p>
          <a:endParaRPr lang="zh-CN" altLang="en-US"/>
        </a:p>
      </dgm:t>
    </dgm:pt>
    <dgm:pt modelId="{2340C3F6-8DF6-49B8-95B6-98B3498FDB26}">
      <dgm:prSet phldrT="[文本]" custT="1"/>
      <dgm:spPr>
        <a:solidFill>
          <a:schemeClr val="accent2">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4000" smtClean="0"/>
            <a:t>共同</a:t>
          </a:r>
          <a:br>
            <a:rPr lang="en-US" altLang="zh-CN" sz="4000" smtClean="0"/>
          </a:br>
          <a:r>
            <a:rPr lang="zh-CN" altLang="en-US" sz="4000" smtClean="0"/>
            <a:t>经营</a:t>
          </a:r>
          <a:br>
            <a:rPr lang="en-US" altLang="zh-CN" sz="4000" smtClean="0"/>
          </a:br>
          <a:r>
            <a:rPr lang="zh-CN" altLang="en-US" sz="4000" smtClean="0"/>
            <a:t>主线</a:t>
          </a:r>
          <a:endParaRPr lang="zh-CN" altLang="en-US" sz="4000"/>
        </a:p>
      </dgm:t>
    </dgm:pt>
    <dgm:pt modelId="{17BACCBA-9D24-43D1-BCF0-8286EB58C2B1}" type="parTrans" cxnId="{A8BDDF4F-B0C8-458A-90BD-1D7C84C84E54}">
      <dgm:prSet/>
      <dgm:spPr/>
      <dgm:t>
        <a:bodyPr/>
        <a:lstStyle/>
        <a:p>
          <a:endParaRPr lang="zh-CN" altLang="en-US"/>
        </a:p>
      </dgm:t>
    </dgm:pt>
    <dgm:pt modelId="{19CF0583-47C5-49BF-8E88-0C37805B57E2}">
      <dgm:prSet phldrT="[文本]" custT="1"/>
      <dgm:spPr>
        <a:solidFill>
          <a:schemeClr val="accent3">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经营范围</a:t>
          </a:r>
          <a:endParaRPr lang="zh-CN" altLang="en-US" sz="2800"/>
        </a:p>
      </dgm:t>
    </dgm:pt>
    <dgm:pt modelId="{B36D1A3C-A4E6-42E1-A70C-CDB8120C0EBD}" type="sibTrans" cxnId="{A8BDDF4F-B0C8-458A-90BD-1D7C84C84E54}">
      <dgm:prSet/>
      <dgm:spPr/>
      <dgm:t>
        <a:bodyPr/>
        <a:lstStyle/>
        <a:p>
          <a:endParaRPr lang="zh-CN" altLang="en-US"/>
        </a:p>
      </dgm:t>
    </dgm:pt>
    <dgm:pt modelId="{9C26BCAF-1178-412B-A224-22D83AD1E95D}" type="parTrans" cxnId="{652B3ACC-CC97-4CC5-9C69-6586199E53B1}">
      <dgm:prSet/>
      <dgm:spPr/>
      <dgm:t>
        <a:bodyPr/>
        <a:lstStyle/>
        <a:p>
          <a:endParaRPr lang="zh-CN" altLang="en-US"/>
        </a:p>
      </dgm:t>
    </dgm:pt>
    <dgm:pt modelId="{9C7A5D7A-061C-43B2-8A1A-E67EA7F97150}">
      <dgm:prSet phldrT="[文本]" custT="1"/>
      <dgm:spPr>
        <a:solidFill>
          <a:schemeClr val="accent4">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协同作用</a:t>
          </a:r>
          <a:endParaRPr lang="zh-CN" altLang="en-US" sz="2800"/>
        </a:p>
      </dgm:t>
    </dgm:pt>
    <dgm:pt modelId="{9731717A-28C8-47BA-BC0E-5BF9D8D91483}" type="sibTrans" cxnId="{652B3ACC-CC97-4CC5-9C69-6586199E53B1}">
      <dgm:prSet/>
      <dgm:spPr/>
      <dgm:t>
        <a:bodyPr/>
        <a:lstStyle/>
        <a:p>
          <a:endParaRPr lang="zh-CN" altLang="en-US"/>
        </a:p>
      </dgm:t>
    </dgm:pt>
    <dgm:pt modelId="{6E632A0F-BEDE-4511-93B3-35A4C23BF174}" type="parTrans" cxnId="{2A86C38B-0CBA-4C21-8274-66194ED254F6}">
      <dgm:prSet/>
      <dgm:spPr/>
      <dgm:t>
        <a:bodyPr/>
        <a:lstStyle/>
        <a:p>
          <a:endParaRPr lang="zh-CN" altLang="en-US"/>
        </a:p>
      </dgm:t>
    </dgm:pt>
    <dgm:pt modelId="{97BC2CE1-4BCA-44B6-94CB-E15417CE812A}">
      <dgm:prSet phldrT="[文本]" custT="1"/>
      <dgm:spPr>
        <a:solidFill>
          <a:schemeClr val="accent5">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竞争优势</a:t>
          </a:r>
          <a:endParaRPr lang="zh-CN" altLang="en-US" sz="2800"/>
        </a:p>
      </dgm:t>
    </dgm:pt>
    <dgm:pt modelId="{957774E7-7AC3-44AA-9DC7-C64A592C5114}" type="sibTrans" cxnId="{2A86C38B-0CBA-4C21-8274-66194ED254F6}">
      <dgm:prSet/>
      <dgm:spPr/>
      <dgm:t>
        <a:bodyPr/>
        <a:lstStyle/>
        <a:p>
          <a:endParaRPr lang="zh-CN" altLang="en-US"/>
        </a:p>
      </dgm:t>
    </dgm:pt>
    <dgm:pt modelId="{FC7C1BC5-1BE5-47AD-8D92-E431C4DA42CA}" type="parTrans" cxnId="{2A479437-508A-4E8F-BB62-188F66650C3F}">
      <dgm:prSet/>
      <dgm:spPr/>
      <dgm:t>
        <a:bodyPr/>
        <a:lstStyle/>
        <a:p>
          <a:endParaRPr lang="zh-CN" altLang="en-US"/>
        </a:p>
      </dgm:t>
    </dgm:pt>
    <dgm:pt modelId="{48EFAE5D-C0BC-480A-BCCC-9DB1B4F50246}">
      <dgm:prSet phldrT="[文本]" custT="1"/>
      <dgm:spPr>
        <a:solidFill>
          <a:schemeClr val="accent6">
            <a:alpha val="50000"/>
            <a:hueOff val="0"/>
            <a:satOff val="0"/>
            <a:lumOff val="0"/>
            <a:alphaOff val="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增长向量</a:t>
          </a:r>
          <a:endParaRPr lang="zh-CN" altLang="en-US" sz="2800"/>
        </a:p>
      </dgm:t>
    </dgm:pt>
    <dgm:pt modelId="{46B0B59A-B844-44EF-AB48-65D4261826E0}" type="sibTrans" cxnId="{2A479437-508A-4E8F-BB62-188F66650C3F}">
      <dgm:prSet/>
      <dgm:spPr/>
      <dgm:t>
        <a:bodyPr/>
        <a:lstStyle/>
        <a:p>
          <a:endParaRPr lang="zh-CN" altLang="en-US"/>
        </a:p>
      </dgm:t>
    </dgm:pt>
    <dgm:pt modelId="{FC177745-BE07-49FA-9F4C-B39AD8118443}" type="sibTrans" cxnId="{BF7E6AFE-DE11-4766-9BFC-0E3A1D697D5B}">
      <dgm:prSet/>
      <dgm:spPr/>
      <dgm:t>
        <a:bodyPr/>
        <a:lstStyle/>
        <a:p>
          <a:endParaRPr lang="zh-CN" altLang="en-US"/>
        </a:p>
      </dgm:t>
    </dgm:pt>
    <dgm:pt modelId="{332EFEC3-E9D8-4F4B-AE4E-11218C361DDA}" type="pres">
      <dgm:prSet presAssocID="{19B0DBC8-F201-4643-90DC-2392CD74A883}" presName="composite">
        <dgm:presLayoutVars>
          <dgm:chMax val="1"/>
          <dgm:dir/>
          <dgm:resizeHandles val="exact"/>
        </dgm:presLayoutVars>
      </dgm:prSet>
      <dgm:spPr/>
      <dgm:t>
        <a:bodyPr/>
        <a:lstStyle/>
        <a:p>
          <a:endParaRPr lang="zh-CN" altLang="en-US"/>
        </a:p>
      </dgm:t>
    </dgm:pt>
    <dgm:pt modelId="{0C4BF6CE-D557-48CE-897F-09E14E1BF5CE}" type="pres">
      <dgm:prSet presAssocID="{19B0DBC8-F201-4643-90DC-2392CD74A883}" presName="radial">
        <dgm:presLayoutVars>
          <dgm:animLvl val="ctr"/>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C581DDD-0087-48E2-A66E-D025FDCADB0D}" type="pres">
      <dgm:prSet presAssocID="{2340C3F6-8DF6-49B8-95B6-98B3498FDB26}" presName="centerShape" presStyleLbl="vennNode1" presStyleCnt="5"/>
      <dgm:spPr/>
      <dgm:t>
        <a:bodyPr/>
        <a:lstStyle/>
        <a:p>
          <a:endParaRPr lang="zh-CN" altLang="en-US"/>
        </a:p>
      </dgm:t>
    </dgm:pt>
    <dgm:pt modelId="{95F90A44-61BA-41B1-B3C2-78E3A252955F}" type="pres">
      <dgm:prSet presAssocID="{19CF0583-47C5-49BF-8E88-0C37805B57E2}" presName="node" presStyleLbl="vennNode1" presStyleIdx="1" presStyleCnt="5">
        <dgm:presLayoutVars>
          <dgm:bulletEnabled val="1"/>
        </dgm:presLayoutVars>
      </dgm:prSet>
      <dgm:spPr/>
      <dgm:t>
        <a:bodyPr/>
        <a:lstStyle/>
        <a:p>
          <a:endParaRPr lang="zh-CN" altLang="en-US"/>
        </a:p>
      </dgm:t>
    </dgm:pt>
    <dgm:pt modelId="{6FEBACFC-14FE-4899-BB1B-3E74A383D678}" type="pres">
      <dgm:prSet presAssocID="{9C7A5D7A-061C-43B2-8A1A-E67EA7F97150}" presName="node" presStyleLbl="vennNode1" presStyleIdx="2" presStyleCnt="5" custRadScaleRad="101302" custRadScaleInc="-2670">
        <dgm:presLayoutVars>
          <dgm:bulletEnabled val="1"/>
        </dgm:presLayoutVars>
      </dgm:prSet>
      <dgm:spPr/>
      <dgm:t>
        <a:bodyPr/>
        <a:lstStyle/>
        <a:p>
          <a:endParaRPr lang="zh-CN" altLang="en-US"/>
        </a:p>
      </dgm:t>
    </dgm:pt>
    <dgm:pt modelId="{236016D7-640B-4935-AF84-86930111538B}" type="pres">
      <dgm:prSet presAssocID="{97BC2CE1-4BCA-44B6-94CB-E15417CE812A}" presName="node" presStyleLbl="vennNode1" presStyleIdx="3" presStyleCnt="5">
        <dgm:presLayoutVars>
          <dgm:bulletEnabled val="1"/>
        </dgm:presLayoutVars>
      </dgm:prSet>
      <dgm:spPr/>
      <dgm:t>
        <a:bodyPr/>
        <a:lstStyle/>
        <a:p>
          <a:endParaRPr lang="zh-CN" altLang="en-US"/>
        </a:p>
      </dgm:t>
    </dgm:pt>
    <dgm:pt modelId="{4F3066ED-684D-47BA-B3C2-527965DC23BF}" type="pres">
      <dgm:prSet presAssocID="{48EFAE5D-C0BC-480A-BCCC-9DB1B4F50246}" presName="node" presStyleLbl="vennNode1" presStyleIdx="4" presStyleCnt="5">
        <dgm:presLayoutVars>
          <dgm:bulletEnabled val="1"/>
        </dgm:presLayoutVars>
      </dgm:prSet>
      <dgm:spPr/>
      <dgm:t>
        <a:bodyPr/>
        <a:lstStyle/>
        <a:p>
          <a:endParaRPr lang="zh-CN" altLang="en-US"/>
        </a:p>
      </dgm:t>
    </dgm:pt>
  </dgm:ptLst>
  <dgm:cxnLst>
    <dgm:cxn modelId="{BF7E6AFE-DE11-4766-9BFC-0E3A1D697D5B}" srcId="{19B0DBC8-F201-4643-90DC-2392CD74A883}" destId="{2340C3F6-8DF6-49B8-95B6-98B3498FDB26}" srcOrd="0" destOrd="0" parTransId="{34F3A490-F7D2-4889-8FEE-6C31C1A7DD23}" sibTransId="{FC177745-BE07-49FA-9F4C-B39AD8118443}"/>
    <dgm:cxn modelId="{A8BDDF4F-B0C8-458A-90BD-1D7C84C84E54}" srcId="{2340C3F6-8DF6-49B8-95B6-98B3498FDB26}" destId="{19CF0583-47C5-49BF-8E88-0C37805B57E2}" srcOrd="0" destOrd="0" parTransId="{17BACCBA-9D24-43D1-BCF0-8286EB58C2B1}" sibTransId="{B36D1A3C-A4E6-42E1-A70C-CDB8120C0EBD}"/>
    <dgm:cxn modelId="{652B3ACC-CC97-4CC5-9C69-6586199E53B1}" srcId="{2340C3F6-8DF6-49B8-95B6-98B3498FDB26}" destId="{9C7A5D7A-061C-43B2-8A1A-E67EA7F97150}" srcOrd="1" destOrd="0" parTransId="{9C26BCAF-1178-412B-A224-22D83AD1E95D}" sibTransId="{9731717A-28C8-47BA-BC0E-5BF9D8D91483}"/>
    <dgm:cxn modelId="{2A86C38B-0CBA-4C21-8274-66194ED254F6}" srcId="{2340C3F6-8DF6-49B8-95B6-98B3498FDB26}" destId="{97BC2CE1-4BCA-44B6-94CB-E15417CE812A}" srcOrd="2" destOrd="0" parTransId="{6E632A0F-BEDE-4511-93B3-35A4C23BF174}" sibTransId="{957774E7-7AC3-44AA-9DC7-C64A592C5114}"/>
    <dgm:cxn modelId="{2A479437-508A-4E8F-BB62-188F66650C3F}" srcId="{2340C3F6-8DF6-49B8-95B6-98B3498FDB26}" destId="{48EFAE5D-C0BC-480A-BCCC-9DB1B4F50246}" srcOrd="3" destOrd="0" parTransId="{FC7C1BC5-1BE5-47AD-8D92-E431C4DA42CA}" sibTransId="{46B0B59A-B844-44EF-AB48-65D4261826E0}"/>
    <dgm:cxn modelId="{F0C5178A-F50E-44D9-B9FB-36AE7421E664}" type="presOf" srcId="{19B0DBC8-F201-4643-90DC-2392CD74A883}" destId="{332EFEC3-E9D8-4F4B-AE4E-11218C361DDA}" srcOrd="0" destOrd="0" presId="urn:microsoft.com/office/officeart/2005/8/layout/radial3"/>
    <dgm:cxn modelId="{D29DF6C3-44D7-48D1-825E-41AA561DF7FD}" type="presParOf" srcId="{332EFEC3-E9D8-4F4B-AE4E-11218C361DDA}" destId="{0C4BF6CE-D557-48CE-897F-09E14E1BF5CE}" srcOrd="0" destOrd="0" presId="urn:microsoft.com/office/officeart/2005/8/layout/radial3"/>
    <dgm:cxn modelId="{F19B184C-27F7-4B05-94AD-D04F1D631EDD}" type="presParOf" srcId="{0C4BF6CE-D557-48CE-897F-09E14E1BF5CE}" destId="{CC581DDD-0087-48E2-A66E-D025FDCADB0D}" srcOrd="0" destOrd="0" presId="urn:microsoft.com/office/officeart/2005/8/layout/radial3"/>
    <dgm:cxn modelId="{123CCD84-402B-40F8-89D8-30BBF521B265}" type="presOf" srcId="{2340C3F6-8DF6-49B8-95B6-98B3498FDB26}" destId="{CC581DDD-0087-48E2-A66E-D025FDCADB0D}" srcOrd="0" destOrd="0" presId="urn:microsoft.com/office/officeart/2005/8/layout/radial3"/>
    <dgm:cxn modelId="{6852FB66-42E5-4801-9F43-2E7A32E8E936}" type="presParOf" srcId="{0C4BF6CE-D557-48CE-897F-09E14E1BF5CE}" destId="{95F90A44-61BA-41B1-B3C2-78E3A252955F}" srcOrd="1" destOrd="0" presId="urn:microsoft.com/office/officeart/2005/8/layout/radial3"/>
    <dgm:cxn modelId="{8EA01F32-BA83-4429-B5CA-C650C5009ED0}" type="presOf" srcId="{19CF0583-47C5-49BF-8E88-0C37805B57E2}" destId="{95F90A44-61BA-41B1-B3C2-78E3A252955F}" srcOrd="0" destOrd="0" presId="urn:microsoft.com/office/officeart/2005/8/layout/radial3"/>
    <dgm:cxn modelId="{A48626A6-3928-4CB9-ABCC-16FEED9A4F34}" type="presParOf" srcId="{0C4BF6CE-D557-48CE-897F-09E14E1BF5CE}" destId="{6FEBACFC-14FE-4899-BB1B-3E74A383D678}" srcOrd="2" destOrd="0" presId="urn:microsoft.com/office/officeart/2005/8/layout/radial3"/>
    <dgm:cxn modelId="{F8057B16-6AEB-4047-A367-FF8EA4831B14}" type="presOf" srcId="{9C7A5D7A-061C-43B2-8A1A-E67EA7F97150}" destId="{6FEBACFC-14FE-4899-BB1B-3E74A383D678}" srcOrd="0" destOrd="0" presId="urn:microsoft.com/office/officeart/2005/8/layout/radial3"/>
    <dgm:cxn modelId="{1F23C3AE-6FCF-4929-B16A-F3CB1AABA15C}" type="presParOf" srcId="{0C4BF6CE-D557-48CE-897F-09E14E1BF5CE}" destId="{236016D7-640B-4935-AF84-86930111538B}" srcOrd="3" destOrd="0" presId="urn:microsoft.com/office/officeart/2005/8/layout/radial3"/>
    <dgm:cxn modelId="{23931139-AF5C-4A2A-AC3B-2337DAFDB419}" type="presOf" srcId="{97BC2CE1-4BCA-44B6-94CB-E15417CE812A}" destId="{236016D7-640B-4935-AF84-86930111538B}" srcOrd="0" destOrd="0" presId="urn:microsoft.com/office/officeart/2005/8/layout/radial3"/>
    <dgm:cxn modelId="{9F32BC7A-AF60-4C06-995C-03CA84D6916F}" type="presParOf" srcId="{0C4BF6CE-D557-48CE-897F-09E14E1BF5CE}" destId="{4F3066ED-684D-47BA-B3C2-527965DC23BF}" srcOrd="4" destOrd="0" presId="urn:microsoft.com/office/officeart/2005/8/layout/radial3"/>
    <dgm:cxn modelId="{8CB758D9-1770-4C66-A8BE-D39A567D754D}" type="presOf" srcId="{48EFAE5D-C0BC-480A-BCCC-9DB1B4F50246}" destId="{4F3066ED-684D-47BA-B3C2-527965DC23BF}" srcOrd="0" destOrd="0" presId="urn:microsoft.com/office/officeart/2005/8/layout/radial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7.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9B0DBC8-F201-4643-90DC-2392CD74A883}" type="doc">
      <dgm:prSet loTypeId="urn:microsoft.com/office/officeart/2005/8/layout/radial3" loCatId="cycle" qsTypeId="urn:microsoft.com/office/officeart/2005/8/quickstyle/simple1" qsCatId="simple" csTypeId="urn:microsoft.com/office/officeart/2005/8/colors/colorful1#37" csCatId="colorful" phldr="1"/>
      <dgm:spPr>
        <a:scene3d>
          <a:camera prst="orthographicFront">
            <a:rot lat="0" lon="0" rev="0"/>
          </a:camera>
          <a:lightRig rig="contrasting" dir="t">
            <a:rot lat="0" lon="0" rev="1500000"/>
          </a:lightRig>
        </a:scene3d>
      </dgm:spPr>
      <dgm:t>
        <a:bodyPr/>
        <a:lstStyle/>
        <a:p>
          <a:endParaRPr lang="zh-CN" altLang="en-US"/>
        </a:p>
      </dgm:t>
    </dgm:pt>
    <dgm:pt modelId="{34F3A490-F7D2-4889-8FEE-6C31C1A7DD23}" type="parTrans" cxnId="{1EDF8D60-8AD6-466A-9543-BF6A4DE15F78}">
      <dgm:prSet/>
      <dgm:spPr/>
      <dgm:t>
        <a:bodyPr/>
        <a:lstStyle/>
        <a:p>
          <a:endParaRPr lang="zh-CN" altLang="en-US"/>
        </a:p>
      </dgm:t>
    </dgm:pt>
    <dgm:pt modelId="{2340C3F6-8DF6-49B8-95B6-98B3498FDB26}">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4000" smtClean="0"/>
            <a:t>共同经营主线</a:t>
          </a:r>
          <a:endParaRPr lang="zh-CN" altLang="en-US" sz="4000"/>
        </a:p>
      </dgm:t>
    </dgm:pt>
    <dgm:pt modelId="{17BACCBA-9D24-43D1-BCF0-8286EB58C2B1}" type="parTrans" cxnId="{D1B206C3-2733-484F-A90C-463E2CDF0678}">
      <dgm:prSet/>
      <dgm:spPr/>
      <dgm:t>
        <a:bodyPr/>
        <a:lstStyle/>
        <a:p>
          <a:endParaRPr lang="zh-CN" altLang="en-US"/>
        </a:p>
      </dgm:t>
    </dgm:pt>
    <dgm:pt modelId="{19CF0583-47C5-49BF-8E88-0C37805B57E2}">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经营范围</a:t>
          </a:r>
          <a:endParaRPr lang="zh-CN" altLang="en-US" sz="2800"/>
        </a:p>
      </dgm:t>
    </dgm:pt>
    <dgm:pt modelId="{B36D1A3C-A4E6-42E1-A70C-CDB8120C0EBD}" type="sibTrans" cxnId="{D1B206C3-2733-484F-A90C-463E2CDF0678}">
      <dgm:prSet/>
      <dgm:spPr/>
      <dgm:t>
        <a:bodyPr/>
        <a:lstStyle/>
        <a:p>
          <a:endParaRPr lang="zh-CN" altLang="en-US"/>
        </a:p>
      </dgm:t>
    </dgm:pt>
    <dgm:pt modelId="{9C26BCAF-1178-412B-A224-22D83AD1E95D}" type="parTrans" cxnId="{A794E0E4-88AF-46A2-B342-BB8A6EE7748E}">
      <dgm:prSet/>
      <dgm:spPr/>
      <dgm:t>
        <a:bodyPr/>
        <a:lstStyle/>
        <a:p>
          <a:endParaRPr lang="zh-CN" altLang="en-US"/>
        </a:p>
      </dgm:t>
    </dgm:pt>
    <dgm:pt modelId="{9C7A5D7A-061C-43B2-8A1A-E67EA7F97150}">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协同作用</a:t>
          </a:r>
          <a:endParaRPr lang="zh-CN" altLang="en-US" sz="2800"/>
        </a:p>
      </dgm:t>
    </dgm:pt>
    <dgm:pt modelId="{9731717A-28C8-47BA-BC0E-5BF9D8D91483}" type="sibTrans" cxnId="{A794E0E4-88AF-46A2-B342-BB8A6EE7748E}">
      <dgm:prSet/>
      <dgm:spPr/>
      <dgm:t>
        <a:bodyPr/>
        <a:lstStyle/>
        <a:p>
          <a:endParaRPr lang="zh-CN" altLang="en-US"/>
        </a:p>
      </dgm:t>
    </dgm:pt>
    <dgm:pt modelId="{6E632A0F-BEDE-4511-93B3-35A4C23BF174}" type="parTrans" cxnId="{655AE4C2-A6DC-4564-917C-54750A89CA6A}">
      <dgm:prSet/>
      <dgm:spPr/>
      <dgm:t>
        <a:bodyPr/>
        <a:lstStyle/>
        <a:p>
          <a:endParaRPr lang="zh-CN" altLang="en-US"/>
        </a:p>
      </dgm:t>
    </dgm:pt>
    <dgm:pt modelId="{97BC2CE1-4BCA-44B6-94CB-E15417CE812A}">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竞争优势</a:t>
          </a:r>
          <a:endParaRPr lang="zh-CN" altLang="en-US" sz="2800"/>
        </a:p>
      </dgm:t>
    </dgm:pt>
    <dgm:pt modelId="{957774E7-7AC3-44AA-9DC7-C64A592C5114}" type="sibTrans" cxnId="{655AE4C2-A6DC-4564-917C-54750A89CA6A}">
      <dgm:prSet/>
      <dgm:spPr/>
      <dgm:t>
        <a:bodyPr/>
        <a:lstStyle/>
        <a:p>
          <a:endParaRPr lang="zh-CN" altLang="en-US"/>
        </a:p>
      </dgm:t>
    </dgm:pt>
    <dgm:pt modelId="{FC7C1BC5-1BE5-47AD-8D92-E431C4DA42CA}" type="parTrans" cxnId="{B4CEC5E7-75B1-4B56-B8B9-9C3BD48B2188}">
      <dgm:prSet/>
      <dgm:spPr/>
      <dgm:t>
        <a:bodyPr/>
        <a:lstStyle/>
        <a:p>
          <a:endParaRPr lang="zh-CN" altLang="en-US"/>
        </a:p>
      </dgm:t>
    </dgm:pt>
    <dgm:pt modelId="{48EFAE5D-C0BC-480A-BCCC-9DB1B4F50246}">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增长向量</a:t>
          </a:r>
          <a:endParaRPr lang="zh-CN" altLang="en-US" sz="2800"/>
        </a:p>
      </dgm:t>
    </dgm:pt>
    <dgm:pt modelId="{46B0B59A-B844-44EF-AB48-65D4261826E0}" type="sibTrans" cxnId="{B4CEC5E7-75B1-4B56-B8B9-9C3BD48B2188}">
      <dgm:prSet/>
      <dgm:spPr/>
      <dgm:t>
        <a:bodyPr/>
        <a:lstStyle/>
        <a:p>
          <a:endParaRPr lang="zh-CN" altLang="en-US"/>
        </a:p>
      </dgm:t>
    </dgm:pt>
    <dgm:pt modelId="{FC177745-BE07-49FA-9F4C-B39AD8118443}" type="sibTrans" cxnId="{1EDF8D60-8AD6-466A-9543-BF6A4DE15F78}">
      <dgm:prSet/>
      <dgm:spPr/>
      <dgm:t>
        <a:bodyPr/>
        <a:lstStyle/>
        <a:p>
          <a:endParaRPr lang="zh-CN" altLang="en-US"/>
        </a:p>
      </dgm:t>
    </dgm:pt>
    <dgm:pt modelId="{332EFEC3-E9D8-4F4B-AE4E-11218C361DDA}" type="pres">
      <dgm:prSet presAssocID="{19B0DBC8-F201-4643-90DC-2392CD74A883}" presName="composite">
        <dgm:presLayoutVars>
          <dgm:chMax val="1"/>
          <dgm:dir/>
          <dgm:resizeHandles val="exact"/>
        </dgm:presLayoutVars>
      </dgm:prSet>
      <dgm:spPr/>
      <dgm:t>
        <a:bodyPr/>
        <a:lstStyle/>
        <a:p>
          <a:endParaRPr lang="zh-CN" altLang="en-US"/>
        </a:p>
      </dgm:t>
    </dgm:pt>
    <dgm:pt modelId="{0C4BF6CE-D557-48CE-897F-09E14E1BF5CE}" type="pres">
      <dgm:prSet presAssocID="{19B0DBC8-F201-4643-90DC-2392CD74A883}" presName="radial">
        <dgm:presLayoutVars>
          <dgm:animLvl val="ctr"/>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C581DDD-0087-48E2-A66E-D025FDCADB0D}" type="pres">
      <dgm:prSet presAssocID="{2340C3F6-8DF6-49B8-95B6-98B3498FDB26}" presName="centerShape" presStyleLbl="vennNode1" presStyleCnt="5"/>
      <dgm:spPr/>
      <dgm:t>
        <a:bodyPr/>
        <a:lstStyle/>
        <a:p>
          <a:endParaRPr lang="zh-CN" altLang="en-US"/>
        </a:p>
      </dgm:t>
    </dgm:pt>
    <dgm:pt modelId="{95F90A44-61BA-41B1-B3C2-78E3A252955F}" type="pres">
      <dgm:prSet presAssocID="{19CF0583-47C5-49BF-8E88-0C37805B57E2}" presName="node" presStyleLbl="vennNode1" presStyleIdx="1" presStyleCnt="5">
        <dgm:presLayoutVars>
          <dgm:bulletEnabled val="1"/>
        </dgm:presLayoutVars>
      </dgm:prSet>
      <dgm:spPr/>
      <dgm:t>
        <a:bodyPr/>
        <a:lstStyle/>
        <a:p>
          <a:endParaRPr lang="zh-CN" altLang="en-US"/>
        </a:p>
      </dgm:t>
    </dgm:pt>
    <dgm:pt modelId="{6FEBACFC-14FE-4899-BB1B-3E74A383D678}" type="pres">
      <dgm:prSet presAssocID="{9C7A5D7A-061C-43B2-8A1A-E67EA7F97150}" presName="node" presStyleLbl="vennNode1" presStyleIdx="2" presStyleCnt="5" custRadScaleRad="101302" custRadScaleInc="-2670">
        <dgm:presLayoutVars>
          <dgm:bulletEnabled val="1"/>
        </dgm:presLayoutVars>
      </dgm:prSet>
      <dgm:spPr/>
      <dgm:t>
        <a:bodyPr/>
        <a:lstStyle/>
        <a:p>
          <a:endParaRPr lang="zh-CN" altLang="en-US"/>
        </a:p>
      </dgm:t>
    </dgm:pt>
    <dgm:pt modelId="{236016D7-640B-4935-AF84-86930111538B}" type="pres">
      <dgm:prSet presAssocID="{97BC2CE1-4BCA-44B6-94CB-E15417CE812A}" presName="node" presStyleLbl="vennNode1" presStyleIdx="3" presStyleCnt="5">
        <dgm:presLayoutVars>
          <dgm:bulletEnabled val="1"/>
        </dgm:presLayoutVars>
      </dgm:prSet>
      <dgm:spPr/>
      <dgm:t>
        <a:bodyPr/>
        <a:lstStyle/>
        <a:p>
          <a:endParaRPr lang="zh-CN" altLang="en-US"/>
        </a:p>
      </dgm:t>
    </dgm:pt>
    <dgm:pt modelId="{4F3066ED-684D-47BA-B3C2-527965DC23BF}" type="pres">
      <dgm:prSet presAssocID="{48EFAE5D-C0BC-480A-BCCC-9DB1B4F50246}" presName="node" presStyleLbl="vennNode1" presStyleIdx="4" presStyleCnt="5">
        <dgm:presLayoutVars>
          <dgm:bulletEnabled val="1"/>
        </dgm:presLayoutVars>
      </dgm:prSet>
      <dgm:spPr/>
      <dgm:t>
        <a:bodyPr/>
        <a:lstStyle/>
        <a:p>
          <a:endParaRPr lang="zh-CN" altLang="en-US"/>
        </a:p>
      </dgm:t>
    </dgm:pt>
  </dgm:ptLst>
  <dgm:cxnLst>
    <dgm:cxn modelId="{1EDF8D60-8AD6-466A-9543-BF6A4DE15F78}" srcId="{19B0DBC8-F201-4643-90DC-2392CD74A883}" destId="{2340C3F6-8DF6-49B8-95B6-98B3498FDB26}" srcOrd="0" destOrd="0" parTransId="{34F3A490-F7D2-4889-8FEE-6C31C1A7DD23}" sibTransId="{FC177745-BE07-49FA-9F4C-B39AD8118443}"/>
    <dgm:cxn modelId="{D1B206C3-2733-484F-A90C-463E2CDF0678}" srcId="{2340C3F6-8DF6-49B8-95B6-98B3498FDB26}" destId="{19CF0583-47C5-49BF-8E88-0C37805B57E2}" srcOrd="0" destOrd="0" parTransId="{17BACCBA-9D24-43D1-BCF0-8286EB58C2B1}" sibTransId="{B36D1A3C-A4E6-42E1-A70C-CDB8120C0EBD}"/>
    <dgm:cxn modelId="{A794E0E4-88AF-46A2-B342-BB8A6EE7748E}" srcId="{2340C3F6-8DF6-49B8-95B6-98B3498FDB26}" destId="{9C7A5D7A-061C-43B2-8A1A-E67EA7F97150}" srcOrd="1" destOrd="0" parTransId="{9C26BCAF-1178-412B-A224-22D83AD1E95D}" sibTransId="{9731717A-28C8-47BA-BC0E-5BF9D8D91483}"/>
    <dgm:cxn modelId="{655AE4C2-A6DC-4564-917C-54750A89CA6A}" srcId="{2340C3F6-8DF6-49B8-95B6-98B3498FDB26}" destId="{97BC2CE1-4BCA-44B6-94CB-E15417CE812A}" srcOrd="2" destOrd="0" parTransId="{6E632A0F-BEDE-4511-93B3-35A4C23BF174}" sibTransId="{957774E7-7AC3-44AA-9DC7-C64A592C5114}"/>
    <dgm:cxn modelId="{B4CEC5E7-75B1-4B56-B8B9-9C3BD48B2188}" srcId="{2340C3F6-8DF6-49B8-95B6-98B3498FDB26}" destId="{48EFAE5D-C0BC-480A-BCCC-9DB1B4F50246}" srcOrd="3" destOrd="0" parTransId="{FC7C1BC5-1BE5-47AD-8D92-E431C4DA42CA}" sibTransId="{46B0B59A-B844-44EF-AB48-65D4261826E0}"/>
    <dgm:cxn modelId="{38F0DAF3-3F6F-42E8-BEEA-43F24D90DA9C}" type="presOf" srcId="{19B0DBC8-F201-4643-90DC-2392CD74A883}" destId="{332EFEC3-E9D8-4F4B-AE4E-11218C361DDA}" srcOrd="0" destOrd="0" presId="urn:microsoft.com/office/officeart/2005/8/layout/radial3"/>
    <dgm:cxn modelId="{64497D2A-F207-438D-9927-3B447941A3DF}" type="presParOf" srcId="{332EFEC3-E9D8-4F4B-AE4E-11218C361DDA}" destId="{0C4BF6CE-D557-48CE-897F-09E14E1BF5CE}" srcOrd="0" destOrd="0" presId="urn:microsoft.com/office/officeart/2005/8/layout/radial3"/>
    <dgm:cxn modelId="{41106751-3CF7-41AE-90BC-584D8BFE0EC3}" type="presParOf" srcId="{0C4BF6CE-D557-48CE-897F-09E14E1BF5CE}" destId="{CC581DDD-0087-48E2-A66E-D025FDCADB0D}" srcOrd="0" destOrd="0" presId="urn:microsoft.com/office/officeart/2005/8/layout/radial3"/>
    <dgm:cxn modelId="{F0050F41-96C3-4939-86B9-49E6E1E8FAB2}" type="presOf" srcId="{2340C3F6-8DF6-49B8-95B6-98B3498FDB26}" destId="{CC581DDD-0087-48E2-A66E-D025FDCADB0D}" srcOrd="0" destOrd="0" presId="urn:microsoft.com/office/officeart/2005/8/layout/radial3"/>
    <dgm:cxn modelId="{4A9CD351-DC04-4EC9-B9C8-613476183561}" type="presParOf" srcId="{0C4BF6CE-D557-48CE-897F-09E14E1BF5CE}" destId="{95F90A44-61BA-41B1-B3C2-78E3A252955F}" srcOrd="1" destOrd="0" presId="urn:microsoft.com/office/officeart/2005/8/layout/radial3"/>
    <dgm:cxn modelId="{2D40B696-DB4D-4E97-963F-DEFD3DD2E1AC}" type="presOf" srcId="{19CF0583-47C5-49BF-8E88-0C37805B57E2}" destId="{95F90A44-61BA-41B1-B3C2-78E3A252955F}" srcOrd="0" destOrd="0" presId="urn:microsoft.com/office/officeart/2005/8/layout/radial3"/>
    <dgm:cxn modelId="{F4314C4E-A23F-4837-BDEE-FA36694A2A8B}" type="presParOf" srcId="{0C4BF6CE-D557-48CE-897F-09E14E1BF5CE}" destId="{6FEBACFC-14FE-4899-BB1B-3E74A383D678}" srcOrd="2" destOrd="0" presId="urn:microsoft.com/office/officeart/2005/8/layout/radial3"/>
    <dgm:cxn modelId="{D50251BC-BA52-4F15-8C7D-381A3DCEF575}" type="presOf" srcId="{9C7A5D7A-061C-43B2-8A1A-E67EA7F97150}" destId="{6FEBACFC-14FE-4899-BB1B-3E74A383D678}" srcOrd="0" destOrd="0" presId="urn:microsoft.com/office/officeart/2005/8/layout/radial3"/>
    <dgm:cxn modelId="{EC62403D-27D1-490C-AD5A-6D7E30A24C55}" type="presParOf" srcId="{0C4BF6CE-D557-48CE-897F-09E14E1BF5CE}" destId="{236016D7-640B-4935-AF84-86930111538B}" srcOrd="3" destOrd="0" presId="urn:microsoft.com/office/officeart/2005/8/layout/radial3"/>
    <dgm:cxn modelId="{809729E3-CB83-451F-AFB2-8CCEC359C81A}" type="presOf" srcId="{97BC2CE1-4BCA-44B6-94CB-E15417CE812A}" destId="{236016D7-640B-4935-AF84-86930111538B}" srcOrd="0" destOrd="0" presId="urn:microsoft.com/office/officeart/2005/8/layout/radial3"/>
    <dgm:cxn modelId="{078A3738-EB51-4F4B-9DAE-A6361B432AD0}" type="presParOf" srcId="{0C4BF6CE-D557-48CE-897F-09E14E1BF5CE}" destId="{4F3066ED-684D-47BA-B3C2-527965DC23BF}" srcOrd="4" destOrd="0" presId="urn:microsoft.com/office/officeart/2005/8/layout/radial3"/>
    <dgm:cxn modelId="{5BC155A3-9FDE-489F-8E19-44159B70574A}" type="presOf" srcId="{48EFAE5D-C0BC-480A-BCCC-9DB1B4F50246}" destId="{4F3066ED-684D-47BA-B3C2-527965DC23BF}" srcOrd="0" destOrd="0" presId="urn:microsoft.com/office/officeart/2005/8/layout/radial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8.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9B0DBC8-F201-4643-90DC-2392CD74A883}" type="doc">
      <dgm:prSet loTypeId="urn:microsoft.com/office/officeart/2005/8/layout/radial3" loCatId="cycle" qsTypeId="urn:microsoft.com/office/officeart/2005/8/quickstyle/simple1" qsCatId="simple" csTypeId="urn:microsoft.com/office/officeart/2005/8/colors/colorful1#38" csCatId="colorful" phldr="1"/>
      <dgm:spPr>
        <a:scene3d>
          <a:camera prst="orthographicFront">
            <a:rot lat="0" lon="0" rev="0"/>
          </a:camera>
          <a:lightRig rig="contrasting" dir="t">
            <a:rot lat="0" lon="0" rev="1500000"/>
          </a:lightRig>
        </a:scene3d>
      </dgm:spPr>
      <dgm:t>
        <a:bodyPr/>
        <a:lstStyle/>
        <a:p>
          <a:endParaRPr lang="zh-CN" altLang="en-US"/>
        </a:p>
      </dgm:t>
    </dgm:pt>
    <dgm:pt modelId="{34F3A490-F7D2-4889-8FEE-6C31C1A7DD23}" type="parTrans" cxnId="{13B94BBA-ED24-4A06-B639-5C5D68F6A142}">
      <dgm:prSet/>
      <dgm:spPr/>
      <dgm:t>
        <a:bodyPr/>
        <a:lstStyle/>
        <a:p>
          <a:endParaRPr lang="zh-CN" altLang="en-US"/>
        </a:p>
      </dgm:t>
    </dgm:pt>
    <dgm:pt modelId="{2340C3F6-8DF6-49B8-95B6-98B3498FDB26}">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4000" smtClean="0"/>
            <a:t>共同经营主线</a:t>
          </a:r>
          <a:endParaRPr lang="zh-CN" altLang="en-US" sz="4000"/>
        </a:p>
      </dgm:t>
    </dgm:pt>
    <dgm:pt modelId="{17BACCBA-9D24-43D1-BCF0-8286EB58C2B1}" type="parTrans" cxnId="{7491497A-A076-402F-810D-365DF12CAB3D}">
      <dgm:prSet/>
      <dgm:spPr/>
      <dgm:t>
        <a:bodyPr/>
        <a:lstStyle/>
        <a:p>
          <a:endParaRPr lang="zh-CN" altLang="en-US"/>
        </a:p>
      </dgm:t>
    </dgm:pt>
    <dgm:pt modelId="{19CF0583-47C5-49BF-8E88-0C37805B57E2}">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经营范围</a:t>
          </a:r>
          <a:endParaRPr lang="zh-CN" altLang="en-US" sz="2800"/>
        </a:p>
      </dgm:t>
    </dgm:pt>
    <dgm:pt modelId="{B36D1A3C-A4E6-42E1-A70C-CDB8120C0EBD}" type="sibTrans" cxnId="{7491497A-A076-402F-810D-365DF12CAB3D}">
      <dgm:prSet/>
      <dgm:spPr/>
      <dgm:t>
        <a:bodyPr/>
        <a:lstStyle/>
        <a:p>
          <a:endParaRPr lang="zh-CN" altLang="en-US"/>
        </a:p>
      </dgm:t>
    </dgm:pt>
    <dgm:pt modelId="{9C26BCAF-1178-412B-A224-22D83AD1E95D}" type="parTrans" cxnId="{C384D78B-BB25-4CA3-BD95-6B96C6218970}">
      <dgm:prSet/>
      <dgm:spPr/>
      <dgm:t>
        <a:bodyPr/>
        <a:lstStyle/>
        <a:p>
          <a:endParaRPr lang="zh-CN" altLang="en-US"/>
        </a:p>
      </dgm:t>
    </dgm:pt>
    <dgm:pt modelId="{9C7A5D7A-061C-43B2-8A1A-E67EA7F97150}">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协同作用</a:t>
          </a:r>
          <a:endParaRPr lang="zh-CN" altLang="en-US" sz="2800"/>
        </a:p>
      </dgm:t>
    </dgm:pt>
    <dgm:pt modelId="{9731717A-28C8-47BA-BC0E-5BF9D8D91483}" type="sibTrans" cxnId="{C384D78B-BB25-4CA3-BD95-6B96C6218970}">
      <dgm:prSet/>
      <dgm:spPr/>
      <dgm:t>
        <a:bodyPr/>
        <a:lstStyle/>
        <a:p>
          <a:endParaRPr lang="zh-CN" altLang="en-US"/>
        </a:p>
      </dgm:t>
    </dgm:pt>
    <dgm:pt modelId="{6E632A0F-BEDE-4511-93B3-35A4C23BF174}" type="parTrans" cxnId="{17ED363B-0883-48F5-8CBC-2811DF219F71}">
      <dgm:prSet/>
      <dgm:spPr/>
      <dgm:t>
        <a:bodyPr/>
        <a:lstStyle/>
        <a:p>
          <a:endParaRPr lang="zh-CN" altLang="en-US"/>
        </a:p>
      </dgm:t>
    </dgm:pt>
    <dgm:pt modelId="{97BC2CE1-4BCA-44B6-94CB-E15417CE812A}">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竞争优势</a:t>
          </a:r>
          <a:endParaRPr lang="zh-CN" altLang="en-US" sz="2800"/>
        </a:p>
      </dgm:t>
    </dgm:pt>
    <dgm:pt modelId="{957774E7-7AC3-44AA-9DC7-C64A592C5114}" type="sibTrans" cxnId="{17ED363B-0883-48F5-8CBC-2811DF219F71}">
      <dgm:prSet/>
      <dgm:spPr/>
      <dgm:t>
        <a:bodyPr/>
        <a:lstStyle/>
        <a:p>
          <a:endParaRPr lang="zh-CN" altLang="en-US"/>
        </a:p>
      </dgm:t>
    </dgm:pt>
    <dgm:pt modelId="{FC7C1BC5-1BE5-47AD-8D92-E431C4DA42CA}" type="parTrans" cxnId="{17EE5B24-9B54-4299-AE63-7CF1348C028D}">
      <dgm:prSet/>
      <dgm:spPr/>
      <dgm:t>
        <a:bodyPr/>
        <a:lstStyle/>
        <a:p>
          <a:endParaRPr lang="zh-CN" altLang="en-US"/>
        </a:p>
      </dgm:t>
    </dgm:pt>
    <dgm:pt modelId="{48EFAE5D-C0BC-480A-BCCC-9DB1B4F50246}">
      <dgm:prSet phldrT="[文本]"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zh-CN" altLang="en-US" sz="2800" smtClean="0"/>
            <a:t>增长向量</a:t>
          </a:r>
          <a:endParaRPr lang="zh-CN" altLang="en-US" sz="2800"/>
        </a:p>
      </dgm:t>
    </dgm:pt>
    <dgm:pt modelId="{46B0B59A-B844-44EF-AB48-65D4261826E0}" type="sibTrans" cxnId="{17EE5B24-9B54-4299-AE63-7CF1348C028D}">
      <dgm:prSet/>
      <dgm:spPr/>
      <dgm:t>
        <a:bodyPr/>
        <a:lstStyle/>
        <a:p>
          <a:endParaRPr lang="zh-CN" altLang="en-US"/>
        </a:p>
      </dgm:t>
    </dgm:pt>
    <dgm:pt modelId="{FC177745-BE07-49FA-9F4C-B39AD8118443}" type="sibTrans" cxnId="{13B94BBA-ED24-4A06-B639-5C5D68F6A142}">
      <dgm:prSet/>
      <dgm:spPr/>
      <dgm:t>
        <a:bodyPr/>
        <a:lstStyle/>
        <a:p>
          <a:endParaRPr lang="zh-CN" altLang="en-US"/>
        </a:p>
      </dgm:t>
    </dgm:pt>
    <dgm:pt modelId="{332EFEC3-E9D8-4F4B-AE4E-11218C361DDA}" type="pres">
      <dgm:prSet presAssocID="{19B0DBC8-F201-4643-90DC-2392CD74A883}" presName="composite">
        <dgm:presLayoutVars>
          <dgm:chMax val="1"/>
          <dgm:dir/>
          <dgm:resizeHandles val="exact"/>
        </dgm:presLayoutVars>
      </dgm:prSet>
      <dgm:spPr/>
      <dgm:t>
        <a:bodyPr/>
        <a:lstStyle/>
        <a:p>
          <a:endParaRPr lang="zh-CN" altLang="en-US"/>
        </a:p>
      </dgm:t>
    </dgm:pt>
    <dgm:pt modelId="{0C4BF6CE-D557-48CE-897F-09E14E1BF5CE}" type="pres">
      <dgm:prSet presAssocID="{19B0DBC8-F201-4643-90DC-2392CD74A883}" presName="radial">
        <dgm:presLayoutVars>
          <dgm:animLvl val="ctr"/>
        </dgm:presLayoutVars>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endParaRPr lang="zh-CN" altLang="en-US"/>
        </a:p>
      </dgm:t>
    </dgm:pt>
    <dgm:pt modelId="{CC581DDD-0087-48E2-A66E-D025FDCADB0D}" type="pres">
      <dgm:prSet presAssocID="{2340C3F6-8DF6-49B8-95B6-98B3498FDB26}" presName="centerShape" presStyleLbl="vennNode1" presStyleCnt="5"/>
      <dgm:spPr/>
      <dgm:t>
        <a:bodyPr/>
        <a:lstStyle/>
        <a:p>
          <a:endParaRPr lang="zh-CN" altLang="en-US"/>
        </a:p>
      </dgm:t>
    </dgm:pt>
    <dgm:pt modelId="{95F90A44-61BA-41B1-B3C2-78E3A252955F}" type="pres">
      <dgm:prSet presAssocID="{19CF0583-47C5-49BF-8E88-0C37805B57E2}" presName="node" presStyleLbl="vennNode1" presStyleIdx="1" presStyleCnt="5">
        <dgm:presLayoutVars>
          <dgm:bulletEnabled val="1"/>
        </dgm:presLayoutVars>
      </dgm:prSet>
      <dgm:spPr/>
      <dgm:t>
        <a:bodyPr/>
        <a:lstStyle/>
        <a:p>
          <a:endParaRPr lang="zh-CN" altLang="en-US"/>
        </a:p>
      </dgm:t>
    </dgm:pt>
    <dgm:pt modelId="{6FEBACFC-14FE-4899-BB1B-3E74A383D678}" type="pres">
      <dgm:prSet presAssocID="{9C7A5D7A-061C-43B2-8A1A-E67EA7F97150}" presName="node" presStyleLbl="vennNode1" presStyleIdx="2" presStyleCnt="5" custRadScaleRad="101302" custRadScaleInc="-2670">
        <dgm:presLayoutVars>
          <dgm:bulletEnabled val="1"/>
        </dgm:presLayoutVars>
      </dgm:prSet>
      <dgm:spPr/>
      <dgm:t>
        <a:bodyPr/>
        <a:lstStyle/>
        <a:p>
          <a:endParaRPr lang="zh-CN" altLang="en-US"/>
        </a:p>
      </dgm:t>
    </dgm:pt>
    <dgm:pt modelId="{236016D7-640B-4935-AF84-86930111538B}" type="pres">
      <dgm:prSet presAssocID="{97BC2CE1-4BCA-44B6-94CB-E15417CE812A}" presName="node" presStyleLbl="vennNode1" presStyleIdx="3" presStyleCnt="5">
        <dgm:presLayoutVars>
          <dgm:bulletEnabled val="1"/>
        </dgm:presLayoutVars>
      </dgm:prSet>
      <dgm:spPr/>
      <dgm:t>
        <a:bodyPr/>
        <a:lstStyle/>
        <a:p>
          <a:endParaRPr lang="zh-CN" altLang="en-US"/>
        </a:p>
      </dgm:t>
    </dgm:pt>
    <dgm:pt modelId="{4F3066ED-684D-47BA-B3C2-527965DC23BF}" type="pres">
      <dgm:prSet presAssocID="{48EFAE5D-C0BC-480A-BCCC-9DB1B4F50246}" presName="node" presStyleLbl="vennNode1" presStyleIdx="4" presStyleCnt="5">
        <dgm:presLayoutVars>
          <dgm:bulletEnabled val="1"/>
        </dgm:presLayoutVars>
      </dgm:prSet>
      <dgm:spPr/>
      <dgm:t>
        <a:bodyPr/>
        <a:lstStyle/>
        <a:p>
          <a:endParaRPr lang="zh-CN" altLang="en-US"/>
        </a:p>
      </dgm:t>
    </dgm:pt>
  </dgm:ptLst>
  <dgm:cxnLst>
    <dgm:cxn modelId="{13B94BBA-ED24-4A06-B639-5C5D68F6A142}" srcId="{19B0DBC8-F201-4643-90DC-2392CD74A883}" destId="{2340C3F6-8DF6-49B8-95B6-98B3498FDB26}" srcOrd="0" destOrd="0" parTransId="{34F3A490-F7D2-4889-8FEE-6C31C1A7DD23}" sibTransId="{FC177745-BE07-49FA-9F4C-B39AD8118443}"/>
    <dgm:cxn modelId="{7491497A-A076-402F-810D-365DF12CAB3D}" srcId="{2340C3F6-8DF6-49B8-95B6-98B3498FDB26}" destId="{19CF0583-47C5-49BF-8E88-0C37805B57E2}" srcOrd="0" destOrd="0" parTransId="{17BACCBA-9D24-43D1-BCF0-8286EB58C2B1}" sibTransId="{B36D1A3C-A4E6-42E1-A70C-CDB8120C0EBD}"/>
    <dgm:cxn modelId="{C384D78B-BB25-4CA3-BD95-6B96C6218970}" srcId="{2340C3F6-8DF6-49B8-95B6-98B3498FDB26}" destId="{9C7A5D7A-061C-43B2-8A1A-E67EA7F97150}" srcOrd="1" destOrd="0" parTransId="{9C26BCAF-1178-412B-A224-22D83AD1E95D}" sibTransId="{9731717A-28C8-47BA-BC0E-5BF9D8D91483}"/>
    <dgm:cxn modelId="{17ED363B-0883-48F5-8CBC-2811DF219F71}" srcId="{2340C3F6-8DF6-49B8-95B6-98B3498FDB26}" destId="{97BC2CE1-4BCA-44B6-94CB-E15417CE812A}" srcOrd="2" destOrd="0" parTransId="{6E632A0F-BEDE-4511-93B3-35A4C23BF174}" sibTransId="{957774E7-7AC3-44AA-9DC7-C64A592C5114}"/>
    <dgm:cxn modelId="{17EE5B24-9B54-4299-AE63-7CF1348C028D}" srcId="{2340C3F6-8DF6-49B8-95B6-98B3498FDB26}" destId="{48EFAE5D-C0BC-480A-BCCC-9DB1B4F50246}" srcOrd="3" destOrd="0" parTransId="{FC7C1BC5-1BE5-47AD-8D92-E431C4DA42CA}" sibTransId="{46B0B59A-B844-44EF-AB48-65D4261826E0}"/>
    <dgm:cxn modelId="{662BF24F-9EBC-47C9-81C3-CECD48F6429E}" type="presOf" srcId="{19B0DBC8-F201-4643-90DC-2392CD74A883}" destId="{332EFEC3-E9D8-4F4B-AE4E-11218C361DDA}" srcOrd="0" destOrd="0" presId="urn:microsoft.com/office/officeart/2005/8/layout/radial3"/>
    <dgm:cxn modelId="{7611C379-1F0B-4EAA-A288-F49FCAFC713F}" type="presParOf" srcId="{332EFEC3-E9D8-4F4B-AE4E-11218C361DDA}" destId="{0C4BF6CE-D557-48CE-897F-09E14E1BF5CE}" srcOrd="0" destOrd="0" presId="urn:microsoft.com/office/officeart/2005/8/layout/radial3"/>
    <dgm:cxn modelId="{3290150F-8ED4-4330-94B8-82F5BA4291EA}" type="presParOf" srcId="{0C4BF6CE-D557-48CE-897F-09E14E1BF5CE}" destId="{CC581DDD-0087-48E2-A66E-D025FDCADB0D}" srcOrd="0" destOrd="0" presId="urn:microsoft.com/office/officeart/2005/8/layout/radial3"/>
    <dgm:cxn modelId="{A7CD3627-BC23-46EF-9004-442A3AD89DE0}" type="presOf" srcId="{2340C3F6-8DF6-49B8-95B6-98B3498FDB26}" destId="{CC581DDD-0087-48E2-A66E-D025FDCADB0D}" srcOrd="0" destOrd="0" presId="urn:microsoft.com/office/officeart/2005/8/layout/radial3"/>
    <dgm:cxn modelId="{C4D91606-A489-4F60-A793-067565B880AC}" type="presParOf" srcId="{0C4BF6CE-D557-48CE-897F-09E14E1BF5CE}" destId="{95F90A44-61BA-41B1-B3C2-78E3A252955F}" srcOrd="1" destOrd="0" presId="urn:microsoft.com/office/officeart/2005/8/layout/radial3"/>
    <dgm:cxn modelId="{148B7789-5BAB-47F3-B792-71EAF66EAC11}" type="presOf" srcId="{19CF0583-47C5-49BF-8E88-0C37805B57E2}" destId="{95F90A44-61BA-41B1-B3C2-78E3A252955F}" srcOrd="0" destOrd="0" presId="urn:microsoft.com/office/officeart/2005/8/layout/radial3"/>
    <dgm:cxn modelId="{9FC7D03D-2029-4C01-ADD7-8D8BFE9FF15E}" type="presParOf" srcId="{0C4BF6CE-D557-48CE-897F-09E14E1BF5CE}" destId="{6FEBACFC-14FE-4899-BB1B-3E74A383D678}" srcOrd="2" destOrd="0" presId="urn:microsoft.com/office/officeart/2005/8/layout/radial3"/>
    <dgm:cxn modelId="{0E6844BF-6F8D-4573-BDE7-CE56AE25E4C5}" type="presOf" srcId="{9C7A5D7A-061C-43B2-8A1A-E67EA7F97150}" destId="{6FEBACFC-14FE-4899-BB1B-3E74A383D678}" srcOrd="0" destOrd="0" presId="urn:microsoft.com/office/officeart/2005/8/layout/radial3"/>
    <dgm:cxn modelId="{4B396121-5F2A-47D3-A257-1B7ACBD9FBCF}" type="presParOf" srcId="{0C4BF6CE-D557-48CE-897F-09E14E1BF5CE}" destId="{236016D7-640B-4935-AF84-86930111538B}" srcOrd="3" destOrd="0" presId="urn:microsoft.com/office/officeart/2005/8/layout/radial3"/>
    <dgm:cxn modelId="{3925AF03-5168-4F0A-B691-19C2C72491F8}" type="presOf" srcId="{97BC2CE1-4BCA-44B6-94CB-E15417CE812A}" destId="{236016D7-640B-4935-AF84-86930111538B}" srcOrd="0" destOrd="0" presId="urn:microsoft.com/office/officeart/2005/8/layout/radial3"/>
    <dgm:cxn modelId="{52F4C3F4-328F-4D75-81E1-5E13C8CF3D0C}" type="presParOf" srcId="{0C4BF6CE-D557-48CE-897F-09E14E1BF5CE}" destId="{4F3066ED-684D-47BA-B3C2-527965DC23BF}" srcOrd="4" destOrd="0" presId="urn:microsoft.com/office/officeart/2005/8/layout/radial3"/>
    <dgm:cxn modelId="{7207EDB0-84AE-4E83-A0D3-993CEC11B39C}" type="presOf" srcId="{48EFAE5D-C0BC-480A-BCCC-9DB1B4F50246}" destId="{4F3066ED-684D-47BA-B3C2-527965DC23BF}" srcOrd="0" destOrd="0" presId="urn:microsoft.com/office/officeart/2005/8/layout/radial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9.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CFD93812-24EC-43A0-B117-21E235DF33AB}" type="doc">
      <dgm:prSet loTypeId="urn:microsoft.com/office/officeart/2005/8/layout/pyramid1" loCatId="pyramid" qsTypeId="urn:microsoft.com/office/officeart/2005/8/quickstyle/simple1" qsCatId="simple" csTypeId="urn:microsoft.com/office/officeart/2005/8/colors/accent2_3" csCatId="accent2" phldr="1"/>
      <dgm:spPr/>
      <dgm:t>
        <a:bodyPr/>
        <a:lstStyle/>
        <a:p/>
      </dgm:t>
    </dgm:pt>
    <dgm:pt modelId="{B8DB15A9-4B95-40FD-8AD5-2ECA49715BCD}" type="parTrans" cxnId="{21E7F269-269B-4880-895E-9C21391566E5}">
      <dgm:prSet custT="1"/>
      <dgm:spPr/>
      <dgm:t>
        <a:bodyPr/>
        <a:lstStyle/>
        <a:p>
          <a:endParaRPr lang="zh-CN" altLang="en-US" sz="3200"/>
        </a:p>
      </dgm:t>
    </dgm:pt>
    <dgm:pt modelId="{1A944B3E-EDEA-4BB5-8000-3B14EA8C134A}">
      <dgm:prSet phldrT="[文本]" custT="1"/>
      <dgm:spPr/>
      <dgm:t>
        <a:bodyPr/>
        <a:lstStyle/>
        <a:p>
          <a:endParaRPr lang="en-US" altLang="zh-CN" sz="3200" smtClean="0"/>
        </a:p>
        <a:p>
          <a:r>
            <a:rPr lang="zh-CN" altLang="en-US" sz="3200" smtClean="0"/>
            <a:t>公司战略</a:t>
          </a:r>
          <a:endParaRPr lang="zh-CN" altLang="en-US" sz="3200"/>
        </a:p>
      </dgm:t>
    </dgm:pt>
    <dgm:pt modelId="{0AE99394-3B8F-44C1-AACE-505F697181A6}" type="sibTrans" cxnId="{21E7F269-269B-4880-895E-9C21391566E5}">
      <dgm:prSet custT="1"/>
      <dgm:spPr/>
      <dgm:t>
        <a:bodyPr/>
        <a:lstStyle/>
        <a:p>
          <a:endParaRPr lang="zh-CN" altLang="en-US" sz="3200"/>
        </a:p>
      </dgm:t>
    </dgm:pt>
    <dgm:pt modelId="{2C446310-E811-41DA-944B-47CF16212F4A}" type="parTrans" cxnId="{D65C5052-9F13-4542-B3AD-939DA73F6C07}">
      <dgm:prSet custT="1"/>
      <dgm:spPr/>
      <dgm:t>
        <a:bodyPr/>
        <a:lstStyle/>
        <a:p>
          <a:endParaRPr lang="zh-CN" altLang="en-US" sz="3200"/>
        </a:p>
      </dgm:t>
    </dgm:pt>
    <dgm:pt modelId="{2200BC81-C0F9-49B7-81C8-75D1C2DBF840}">
      <dgm:prSet phldrT="[文本]" custT="1"/>
      <dgm:spPr/>
      <dgm:t>
        <a:bodyPr/>
        <a:lstStyle/>
        <a:p>
          <a:r>
            <a:rPr lang="zh-CN" altLang="en-US" sz="3200" smtClean="0"/>
            <a:t>事业部战略</a:t>
          </a:r>
          <a:endParaRPr lang="zh-CN" altLang="en-US" sz="3200"/>
        </a:p>
      </dgm:t>
    </dgm:pt>
    <dgm:pt modelId="{12BD5105-D10F-43CA-B5F3-739155BB5EDF}" type="sibTrans" cxnId="{D65C5052-9F13-4542-B3AD-939DA73F6C07}">
      <dgm:prSet custT="1"/>
      <dgm:spPr/>
      <dgm:t>
        <a:bodyPr/>
        <a:lstStyle/>
        <a:p>
          <a:endParaRPr lang="zh-CN" altLang="en-US" sz="3200"/>
        </a:p>
      </dgm:t>
    </dgm:pt>
    <dgm:pt modelId="{B3DDF19B-1694-4993-BE14-08F57739D052}" type="parTrans" cxnId="{29FB70C8-1386-4718-9645-69CDF6361C67}">
      <dgm:prSet custT="1"/>
      <dgm:spPr/>
      <dgm:t>
        <a:bodyPr/>
        <a:lstStyle/>
        <a:p>
          <a:endParaRPr lang="zh-CN" altLang="en-US" sz="3200"/>
        </a:p>
      </dgm:t>
    </dgm:pt>
    <dgm:pt modelId="{34FB3051-82FE-4E57-ADE1-19F0B787D4C0}">
      <dgm:prSet phldrT="[文本]" custT="1"/>
      <dgm:spPr/>
      <dgm:t>
        <a:bodyPr/>
        <a:lstStyle/>
        <a:p>
          <a:r>
            <a:rPr lang="zh-CN" altLang="en-US" sz="3200" smtClean="0"/>
            <a:t>职能战略</a:t>
          </a:r>
          <a:endParaRPr lang="zh-CN" altLang="en-US" sz="3200"/>
        </a:p>
      </dgm:t>
    </dgm:pt>
    <dgm:pt modelId="{462A7585-22AD-4E50-B397-EE6BC645AAB6}" type="sibTrans" cxnId="{29FB70C8-1386-4718-9645-69CDF6361C67}">
      <dgm:prSet custT="1"/>
      <dgm:spPr/>
      <dgm:t>
        <a:bodyPr/>
        <a:lstStyle/>
        <a:p>
          <a:endParaRPr lang="zh-CN" altLang="en-US" sz="3200"/>
        </a:p>
      </dgm:t>
    </dgm:pt>
    <dgm:pt modelId="{C5324EDD-D479-4788-A372-1D289AE987EC}" type="pres">
      <dgm:prSet presAssocID="{CFD93812-24EC-43A0-B117-21E235DF33AB}" presName="Name0">
        <dgm:presLayoutVars>
          <dgm:dir/>
          <dgm:animLvl val="lvl"/>
          <dgm:resizeHandles val="exact"/>
        </dgm:presLayoutVars>
      </dgm:prSet>
      <dgm:spPr/>
      <dgm:t>
        <a:bodyPr/>
        <a:lstStyle/>
        <a:p/>
      </dgm:t>
    </dgm:pt>
    <dgm:pt modelId="{6418471A-DE24-490B-8250-ACFA9E87E26D}" type="pres">
      <dgm:prSet presAssocID="{1A944B3E-EDEA-4BB5-8000-3B14EA8C134A}" presName="Name8"/>
      <dgm:spPr/>
      <dgm:t>
        <a:bodyPr/>
        <a:lstStyle/>
        <a:p/>
      </dgm:t>
    </dgm:pt>
    <dgm:pt modelId="{0B8922A8-5CB0-41F2-A445-04DA334FDF27}" type="pres">
      <dgm:prSet presAssocID="{1A944B3E-EDEA-4BB5-8000-3B14EA8C134A}" presName="level" presStyleLbl="node1" presStyleCnt="3">
        <dgm:presLayoutVars>
          <dgm:chMax val="1"/>
          <dgm:bulletEnabled val="1"/>
        </dgm:presLayoutVars>
      </dgm:prSet>
      <dgm:spPr/>
      <dgm:t>
        <a:bodyPr/>
        <a:lstStyle/>
        <a:p>
          <a:endParaRPr lang="zh-CN" altLang="en-US"/>
        </a:p>
      </dgm:t>
    </dgm:pt>
    <dgm:pt modelId="{BF9FF29B-5622-4DB2-89DE-CD6AE14F858D}" type="pres">
      <dgm:prSet presAssocID="{1A944B3E-EDEA-4BB5-8000-3B14EA8C134A}" presName="levelTx" presStyleLbl="revTx" presStyleCnt="3">
        <dgm:presLayoutVars>
          <dgm:chMax val="1"/>
          <dgm:bulletEnabled val="1"/>
        </dgm:presLayoutVars>
      </dgm:prSet>
      <dgm:spPr/>
      <dgm:t>
        <a:bodyPr/>
        <a:lstStyle/>
        <a:p>
          <a:endParaRPr lang="zh-CN" altLang="en-US"/>
        </a:p>
      </dgm:t>
    </dgm:pt>
    <dgm:pt modelId="{DF0A7793-1ECE-4127-A7A7-CE8E6EB135E4}" type="pres">
      <dgm:prSet presAssocID="{2200BC81-C0F9-49B7-81C8-75D1C2DBF840}" presName="Name8"/>
      <dgm:spPr/>
      <dgm:t>
        <a:bodyPr/>
        <a:lstStyle/>
        <a:p/>
      </dgm:t>
    </dgm:pt>
    <dgm:pt modelId="{F20FC093-D71D-4F0C-9F35-5F3CF9D36A1B}" type="pres">
      <dgm:prSet presAssocID="{2200BC81-C0F9-49B7-81C8-75D1C2DBF840}" presName="level" presStyleLbl="node1" presStyleIdx="1" presStyleCnt="3">
        <dgm:presLayoutVars>
          <dgm:chMax val="1"/>
          <dgm:bulletEnabled val="1"/>
        </dgm:presLayoutVars>
      </dgm:prSet>
      <dgm:spPr/>
      <dgm:t>
        <a:bodyPr/>
        <a:lstStyle/>
        <a:p>
          <a:endParaRPr lang="zh-CN" altLang="en-US"/>
        </a:p>
      </dgm:t>
    </dgm:pt>
    <dgm:pt modelId="{9A84830C-5BA8-4844-8657-590F6CB2768A}" type="pres">
      <dgm:prSet presAssocID="{2200BC81-C0F9-49B7-81C8-75D1C2DBF840}" presName="levelTx" presStyleLbl="revTx" presStyleIdx="1" presStyleCnt="3">
        <dgm:presLayoutVars>
          <dgm:chMax val="1"/>
          <dgm:bulletEnabled val="1"/>
        </dgm:presLayoutVars>
      </dgm:prSet>
      <dgm:spPr/>
      <dgm:t>
        <a:bodyPr/>
        <a:lstStyle/>
        <a:p>
          <a:endParaRPr lang="zh-CN" altLang="en-US"/>
        </a:p>
      </dgm:t>
    </dgm:pt>
    <dgm:pt modelId="{25D372D3-8443-4180-84F2-67F34EBA57CA}" type="pres">
      <dgm:prSet presAssocID="{34FB3051-82FE-4E57-ADE1-19F0B787D4C0}" presName="Name8"/>
      <dgm:spPr/>
      <dgm:t>
        <a:bodyPr/>
        <a:lstStyle/>
        <a:p/>
      </dgm:t>
    </dgm:pt>
    <dgm:pt modelId="{AC47A5F6-9F79-4790-97CF-EBE1AC70616A}" type="pres">
      <dgm:prSet presAssocID="{34FB3051-82FE-4E57-ADE1-19F0B787D4C0}" presName="level" presStyleLbl="node1" presStyleIdx="2" presStyleCnt="3">
        <dgm:presLayoutVars>
          <dgm:chMax val="1"/>
          <dgm:bulletEnabled val="1"/>
        </dgm:presLayoutVars>
      </dgm:prSet>
      <dgm:spPr/>
      <dgm:t>
        <a:bodyPr/>
        <a:lstStyle/>
        <a:p>
          <a:endParaRPr lang="zh-CN" altLang="en-US"/>
        </a:p>
      </dgm:t>
    </dgm:pt>
    <dgm:pt modelId="{EE9B3962-4742-4325-AF44-108CD80956D5}" type="pres">
      <dgm:prSet presAssocID="{34FB3051-82FE-4E57-ADE1-19F0B787D4C0}" presName="levelTx" presStyleLbl="revTx" presStyleIdx="2" presStyleCnt="3">
        <dgm:presLayoutVars>
          <dgm:chMax val="1"/>
          <dgm:bulletEnabled val="1"/>
        </dgm:presLayoutVars>
      </dgm:prSet>
      <dgm:spPr/>
      <dgm:t>
        <a:bodyPr/>
        <a:lstStyle/>
        <a:p>
          <a:endParaRPr lang="zh-CN" altLang="en-US"/>
        </a:p>
      </dgm:t>
    </dgm:pt>
  </dgm:ptLst>
  <dgm:cxnLst>
    <dgm:cxn modelId="{21E7F269-269B-4880-895E-9C21391566E5}" srcId="{CFD93812-24EC-43A0-B117-21E235DF33AB}" destId="{1A944B3E-EDEA-4BB5-8000-3B14EA8C134A}" srcOrd="0" destOrd="0" parTransId="{B8DB15A9-4B95-40FD-8AD5-2ECA49715BCD}" sibTransId="{0AE99394-3B8F-44C1-AACE-505F697181A6}"/>
    <dgm:cxn modelId="{D65C5052-9F13-4542-B3AD-939DA73F6C07}" srcId="{CFD93812-24EC-43A0-B117-21E235DF33AB}" destId="{2200BC81-C0F9-49B7-81C8-75D1C2DBF840}" srcOrd="1" destOrd="0" parTransId="{2C446310-E811-41DA-944B-47CF16212F4A}" sibTransId="{12BD5105-D10F-43CA-B5F3-739155BB5EDF}"/>
    <dgm:cxn modelId="{29FB70C8-1386-4718-9645-69CDF6361C67}" srcId="{CFD93812-24EC-43A0-B117-21E235DF33AB}" destId="{34FB3051-82FE-4E57-ADE1-19F0B787D4C0}" srcOrd="2" destOrd="0" parTransId="{B3DDF19B-1694-4993-BE14-08F57739D052}" sibTransId="{462A7585-22AD-4E50-B397-EE6BC645AAB6}"/>
    <dgm:cxn modelId="{C2D9C6BC-9669-40FE-9342-EDF1B4C205E1}" type="presOf" srcId="{CFD93812-24EC-43A0-B117-21E235DF33AB}" destId="{C5324EDD-D479-4788-A372-1D289AE987EC}" srcOrd="0" destOrd="0" presId="urn:microsoft.com/office/officeart/2005/8/layout/pyramid1"/>
    <dgm:cxn modelId="{58039688-800F-4F88-AC93-A30EC9206911}" type="presParOf" srcId="{C5324EDD-D479-4788-A372-1D289AE987EC}" destId="{6418471A-DE24-490B-8250-ACFA9E87E26D}" srcOrd="0" destOrd="0" presId="urn:microsoft.com/office/officeart/2005/8/layout/pyramid1"/>
    <dgm:cxn modelId="{D957CC52-D1D6-4FB9-8823-EA6D7B56826A}" type="presParOf" srcId="{6418471A-DE24-490B-8250-ACFA9E87E26D}" destId="{0B8922A8-5CB0-41F2-A445-04DA334FDF27}" srcOrd="0" destOrd="0" presId="urn:microsoft.com/office/officeart/2005/8/layout/pyramid1"/>
    <dgm:cxn modelId="{666004B7-6B0E-4F4B-91B7-73C18B3B7789}" type="presOf" srcId="{1A944B3E-EDEA-4BB5-8000-3B14EA8C134A}" destId="{0B8922A8-5CB0-41F2-A445-04DA334FDF27}" srcOrd="0" destOrd="0" presId="urn:microsoft.com/office/officeart/2005/8/layout/pyramid1"/>
    <dgm:cxn modelId="{E7204D7D-2F4E-446E-AD1E-E95F0D9641CB}" type="presParOf" srcId="{6418471A-DE24-490B-8250-ACFA9E87E26D}" destId="{BF9FF29B-5622-4DB2-89DE-CD6AE14F858D}" srcOrd="1" destOrd="0" presId="urn:microsoft.com/office/officeart/2005/8/layout/pyramid1"/>
    <dgm:cxn modelId="{0A310C48-9613-434C-A2C9-1E29A1B622C2}" type="presOf" srcId="{1A944B3E-EDEA-4BB5-8000-3B14EA8C134A}" destId="{BF9FF29B-5622-4DB2-89DE-CD6AE14F858D}" srcOrd="1" destOrd="0" presId="urn:microsoft.com/office/officeart/2005/8/layout/pyramid1"/>
    <dgm:cxn modelId="{E49AF092-E450-4C3C-89C4-8D9F27C44E33}" type="presParOf" srcId="{C5324EDD-D479-4788-A372-1D289AE987EC}" destId="{DF0A7793-1ECE-4127-A7A7-CE8E6EB135E4}" srcOrd="1" destOrd="0" presId="urn:microsoft.com/office/officeart/2005/8/layout/pyramid1"/>
    <dgm:cxn modelId="{B7BA6ACF-4F8C-4474-88F7-C6B835651483}" type="presParOf" srcId="{DF0A7793-1ECE-4127-A7A7-CE8E6EB135E4}" destId="{F20FC093-D71D-4F0C-9F35-5F3CF9D36A1B}" srcOrd="0" destOrd="0" presId="urn:microsoft.com/office/officeart/2005/8/layout/pyramid1"/>
    <dgm:cxn modelId="{DEDD5BB6-BAB5-49E8-AD40-E95DCA70D76D}" type="presOf" srcId="{2200BC81-C0F9-49B7-81C8-75D1C2DBF840}" destId="{F20FC093-D71D-4F0C-9F35-5F3CF9D36A1B}" srcOrd="0" destOrd="0" presId="urn:microsoft.com/office/officeart/2005/8/layout/pyramid1"/>
    <dgm:cxn modelId="{D339F6A4-698D-48F6-A189-1ED5881A6C8F}" type="presParOf" srcId="{DF0A7793-1ECE-4127-A7A7-CE8E6EB135E4}" destId="{9A84830C-5BA8-4844-8657-590F6CB2768A}" srcOrd="1" destOrd="0" presId="urn:microsoft.com/office/officeart/2005/8/layout/pyramid1"/>
    <dgm:cxn modelId="{A1680077-9F43-4AFE-8FCE-3AD5444DDFBA}" type="presOf" srcId="{2200BC81-C0F9-49B7-81C8-75D1C2DBF840}" destId="{9A84830C-5BA8-4844-8657-590F6CB2768A}" srcOrd="1" destOrd="0" presId="urn:microsoft.com/office/officeart/2005/8/layout/pyramid1"/>
    <dgm:cxn modelId="{17C37591-47C5-4DF0-A128-763B327B135C}" type="presParOf" srcId="{C5324EDD-D479-4788-A372-1D289AE987EC}" destId="{25D372D3-8443-4180-84F2-67F34EBA57CA}" srcOrd="2" destOrd="0" presId="urn:microsoft.com/office/officeart/2005/8/layout/pyramid1"/>
    <dgm:cxn modelId="{498FAAD0-ADCE-49ED-A5AA-85C392379763}" type="presParOf" srcId="{25D372D3-8443-4180-84F2-67F34EBA57CA}" destId="{AC47A5F6-9F79-4790-97CF-EBE1AC70616A}" srcOrd="0" destOrd="0" presId="urn:microsoft.com/office/officeart/2005/8/layout/pyramid1"/>
    <dgm:cxn modelId="{1BA9FB85-F78D-41DC-8D4F-0C8CA644DC8E}" type="presOf" srcId="{34FB3051-82FE-4E57-ADE1-19F0B787D4C0}" destId="{AC47A5F6-9F79-4790-97CF-EBE1AC70616A}" srcOrd="0" destOrd="0" presId="urn:microsoft.com/office/officeart/2005/8/layout/pyramid1"/>
    <dgm:cxn modelId="{FDFA1A2E-A78B-4269-9F92-F6EEFD965D02}" type="presParOf" srcId="{25D372D3-8443-4180-84F2-67F34EBA57CA}" destId="{EE9B3962-4742-4325-AF44-108CD80956D5}" srcOrd="1" destOrd="0" presId="urn:microsoft.com/office/officeart/2005/8/layout/pyramid1"/>
    <dgm:cxn modelId="{8DA7262C-9AB3-4A75-A86F-6B6734A6B85F}" type="presOf" srcId="{34FB3051-82FE-4E57-ADE1-19F0B787D4C0}" destId="{EE9B3962-4742-4325-AF44-108CD80956D5}" srcOrd="1" destOrd="0" presId="urn:microsoft.com/office/officeart/2005/8/layout/pyramid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4" name=""/>
      <dsp:cNvGrpSpPr/>
    </dsp:nvGrpSpPr>
    <dsp:grpSpPr/>
    <dsp:sp modelId="{94E512C0-FD31-42E9-87C1-B589A063C073}">
      <dsp:nvSpPr>
        <dsp:cNvPr id="15" name=""/>
        <dsp:cNvSpPr/>
      </dsp:nvSpPr>
      <dsp:spPr>
        <a:xfrm>
          <a:off x="3499040" y="334357"/>
          <a:ext cx="1690709" cy="1098960"/>
        </a:xfrm>
        <a:prstGeom prst="roundRect">
          <a:avLst/>
        </a:prstGeom>
        <a:solidFill>
          <a:schemeClr val="accent3">
            <a:hueOff val="0"/>
            <a:satOff val="0"/>
            <a:lumOff val="0"/>
            <a:alphaOff val="0"/>
          </a:schemeClr>
        </a:solidFill>
        <a:ln w="1270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zh-CN" sz="2400" kern="1200" smtClean="0"/>
            <a:t>计划</a:t>
          </a:r>
          <a:r>
            <a:rPr lang="en-US" altLang="zh-CN" sz="2400" kern="1200" smtClean="0"/>
            <a:t>Plan</a:t>
          </a:r>
          <a:endParaRPr lang="zh-CN" altLang="en-US" sz="2400" kern="1200"/>
        </a:p>
      </dsp:txBody>
      <dsp:txXfrm>
        <a:off x="3552687" y="388004"/>
        <a:ext cx="1583415" cy="991666"/>
      </dsp:txXfrm>
    </dsp:sp>
    <dsp:sp modelId="{B1129232-7899-4BD0-B34C-A0AE7735D32A}">
      <dsp:nvSpPr>
        <dsp:cNvPr id="16" name=""/>
        <dsp:cNvSpPr/>
      </dsp:nvSpPr>
      <dsp:spPr>
        <a:xfrm>
          <a:off x="2395410" y="1169107"/>
          <a:ext cx="4396600" cy="4396600"/>
        </a:xfrm>
        <a:custGeom>
          <a:rect l="0" t="0" r="0" b="0"/>
          <a:pathLst>
            <a:path>
              <a:moveTo>
                <a:pt x="2803109" y="84836"/>
              </a:moveTo>
              <a:arcTo wR="2198300" hR="2198300" stAng="17158170" swAng="1407584"/>
            </a:path>
          </a:pathLst>
        </a:custGeom>
        <a:noFill/>
        <a:ln w="635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1">
          <a:scrgbClr r="0" g="0" b="0"/>
        </a:lnRef>
        <a:fillRef idx="0">
          <a:scrgbClr r="0" g="0" b="0"/>
        </a:fillRef>
        <a:effectRef idx="0">
          <a:scrgbClr r="0" g="0" b="0"/>
        </a:effectRef>
        <a:fontRef idx="minor"/>
      </dsp:style>
      <dsp:txBody>
        <a:bodyPr/>
        <a:lstStyle/>
        <a:p/>
      </dsp:txBody>
    </dsp:sp>
    <dsp:sp modelId="{B79646FA-0E69-4BF9-BAD3-FF18E23B7641}">
      <dsp:nvSpPr>
        <dsp:cNvPr id="17" name=""/>
        <dsp:cNvSpPr/>
      </dsp:nvSpPr>
      <dsp:spPr>
        <a:xfrm>
          <a:off x="5364104" y="1675224"/>
          <a:ext cx="1690709" cy="1098960"/>
        </a:xfrm>
        <a:prstGeom prst="roundRect">
          <a:avLst/>
        </a:prstGeom>
        <a:solidFill>
          <a:schemeClr val="accent3">
            <a:hueOff val="677650"/>
            <a:satOff val="25000"/>
            <a:lumOff val="-3676"/>
            <a:alphaOff val="0"/>
          </a:schemeClr>
        </a:solidFill>
        <a:ln w="1270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zh-CN" sz="2400" kern="1200" smtClean="0"/>
            <a:t>模式</a:t>
          </a:r>
          <a:r>
            <a:rPr lang="en-US" altLang="zh-CN" sz="2400" kern="1200" smtClean="0"/>
            <a:t>Pattern</a:t>
          </a:r>
          <a:endParaRPr lang="zh-CN" altLang="en-US" sz="2400" kern="1200"/>
        </a:p>
      </dsp:txBody>
      <dsp:txXfrm>
        <a:off x="5417751" y="1728871"/>
        <a:ext cx="1583415" cy="991666"/>
      </dsp:txXfrm>
    </dsp:sp>
    <dsp:sp modelId="{B216CB21-F2C6-4F09-99E9-F454E2A2B85F}">
      <dsp:nvSpPr>
        <dsp:cNvPr id="18" name=""/>
        <dsp:cNvSpPr/>
      </dsp:nvSpPr>
      <dsp:spPr>
        <a:xfrm>
          <a:off x="2147286" y="-483456"/>
          <a:ext cx="4396600" cy="4396600"/>
        </a:xfrm>
        <a:custGeom>
          <a:rect l="0" t="0" r="0" b="0"/>
          <a:pathLst>
            <a:path>
              <a:moveTo>
                <a:pt x="4121056" y="3263914"/>
              </a:moveTo>
              <a:arcTo wR="2198300" hR="2198300" stAng="1739743" swAng="1103118"/>
            </a:path>
          </a:pathLst>
        </a:custGeom>
        <a:noFill/>
        <a:ln w="635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1">
          <a:scrgbClr r="0" g="0" b="0"/>
        </a:lnRef>
        <a:fillRef idx="0">
          <a:scrgbClr r="0" g="0" b="0"/>
        </a:fillRef>
        <a:effectRef idx="0">
          <a:scrgbClr r="0" g="0" b="0"/>
        </a:effectRef>
        <a:fontRef idx="minor"/>
      </dsp:style>
      <dsp:txBody>
        <a:bodyPr/>
        <a:lstStyle/>
        <a:p/>
      </dsp:txBody>
    </dsp:sp>
    <dsp:sp modelId="{2D95E34A-2B93-451F-9784-5CE95AB2648A}">
      <dsp:nvSpPr>
        <dsp:cNvPr id="19" name=""/>
        <dsp:cNvSpPr/>
      </dsp:nvSpPr>
      <dsp:spPr>
        <a:xfrm>
          <a:off x="4696169" y="3337357"/>
          <a:ext cx="1690709" cy="1098960"/>
        </a:xfrm>
        <a:prstGeom prst="roundRect">
          <a:avLst/>
        </a:prstGeom>
        <a:solidFill>
          <a:schemeClr val="accent3">
            <a:hueOff val="1355300"/>
            <a:satOff val="50000"/>
            <a:lumOff val="-7353"/>
            <a:alphaOff val="0"/>
          </a:schemeClr>
        </a:solidFill>
        <a:ln w="1270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zh-CN" sz="2400" kern="1200" smtClean="0"/>
            <a:t>定位</a:t>
          </a:r>
          <a:r>
            <a:rPr lang="en-US" altLang="zh-CN" sz="2400" kern="1200" smtClean="0"/>
            <a:t>Position</a:t>
          </a:r>
          <a:endParaRPr lang="zh-CN" altLang="en-US" sz="2400" kern="1200"/>
        </a:p>
      </dsp:txBody>
      <dsp:txXfrm>
        <a:off x="4749816" y="3391004"/>
        <a:ext cx="1583415" cy="991666"/>
      </dsp:txXfrm>
    </dsp:sp>
    <dsp:sp modelId="{CAD45F28-95C5-41C4-8EC7-6AAE2826CF65}">
      <dsp:nvSpPr>
        <dsp:cNvPr id="20" name=""/>
        <dsp:cNvSpPr/>
      </dsp:nvSpPr>
      <dsp:spPr>
        <a:xfrm>
          <a:off x="2915035" y="51941"/>
          <a:ext cx="4396600" cy="4396600"/>
        </a:xfrm>
        <a:custGeom>
          <a:rect l="0" t="0" r="0" b="0"/>
          <a:pathLst>
            <a:path>
              <a:moveTo>
                <a:pt x="1958377" y="4383469"/>
              </a:moveTo>
              <a:arcTo wR="2198300" hR="2198300" stAng="5775945" swAng="1305101"/>
            </a:path>
          </a:pathLst>
        </a:custGeom>
        <a:noFill/>
        <a:ln w="635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1">
          <a:scrgbClr r="0" g="0" b="0"/>
        </a:lnRef>
        <a:fillRef idx="0">
          <a:scrgbClr r="0" g="0" b="0"/>
        </a:fillRef>
        <a:effectRef idx="0">
          <a:scrgbClr r="0" g="0" b="0"/>
        </a:effectRef>
        <a:fontRef idx="minor"/>
      </dsp:style>
      <dsp:txBody>
        <a:bodyPr/>
        <a:lstStyle/>
        <a:p/>
      </dsp:txBody>
    </dsp:sp>
    <dsp:sp modelId="{6C1179BF-445F-4FDA-9E77-8EFE3B41D87A}">
      <dsp:nvSpPr>
        <dsp:cNvPr id="21" name=""/>
        <dsp:cNvSpPr/>
      </dsp:nvSpPr>
      <dsp:spPr>
        <a:xfrm>
          <a:off x="2150044" y="3301724"/>
          <a:ext cx="1923198" cy="1098960"/>
        </a:xfrm>
        <a:prstGeom prst="roundRect">
          <a:avLst/>
        </a:prstGeom>
        <a:solidFill>
          <a:schemeClr val="accent3">
            <a:hueOff val="2032949"/>
            <a:satOff val="75000"/>
            <a:lumOff val="-11029"/>
            <a:alphaOff val="0"/>
          </a:schemeClr>
        </a:solidFill>
        <a:ln w="1270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zh-CN" sz="2400" kern="1200" smtClean="0"/>
            <a:t>观念</a:t>
          </a:r>
          <a:r>
            <a:rPr lang="en-US" altLang="zh-CN" sz="2400" kern="1200" smtClean="0"/>
            <a:t>Perspective</a:t>
          </a:r>
          <a:endParaRPr lang="zh-CN" altLang="en-US" sz="2400" kern="1200"/>
        </a:p>
      </dsp:txBody>
      <dsp:txXfrm>
        <a:off x="2203691" y="3355371"/>
        <a:ext cx="1815904" cy="991666"/>
      </dsp:txXfrm>
    </dsp:sp>
    <dsp:sp modelId="{A4D2E637-827F-4A88-83F9-375151FFA62E}">
      <dsp:nvSpPr>
        <dsp:cNvPr id="22" name=""/>
        <dsp:cNvSpPr/>
      </dsp:nvSpPr>
      <dsp:spPr>
        <a:xfrm>
          <a:off x="2064962" y="-450256"/>
          <a:ext cx="4396600" cy="4396600"/>
        </a:xfrm>
        <a:custGeom>
          <a:rect l="0" t="0" r="0" b="0"/>
          <a:pathLst>
            <a:path>
              <a:moveTo>
                <a:pt x="638302" y="3747148"/>
              </a:moveTo>
              <a:arcTo wR="2198300" hR="2198300" stAng="8112329" swAng="1049316"/>
            </a:path>
          </a:pathLst>
        </a:custGeom>
        <a:noFill/>
        <a:ln w="635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1">
          <a:scrgbClr r="0" g="0" b="0"/>
        </a:lnRef>
        <a:fillRef idx="0">
          <a:scrgbClr r="0" g="0" b="0"/>
        </a:fillRef>
        <a:effectRef idx="0">
          <a:scrgbClr r="0" g="0" b="0"/>
        </a:effectRef>
        <a:fontRef idx="minor"/>
      </dsp:style>
      <dsp:txBody>
        <a:bodyPr/>
        <a:lstStyle/>
        <a:p/>
      </dsp:txBody>
    </dsp:sp>
    <dsp:sp modelId="{210321AF-6272-4391-B052-D8FC9EF0D90B}">
      <dsp:nvSpPr>
        <dsp:cNvPr id="23" name=""/>
        <dsp:cNvSpPr/>
      </dsp:nvSpPr>
      <dsp:spPr>
        <a:xfrm>
          <a:off x="1550826" y="1651470"/>
          <a:ext cx="1690709" cy="1098960"/>
        </a:xfrm>
        <a:prstGeom prst="roundRect">
          <a:avLst/>
        </a:prstGeom>
        <a:solidFill>
          <a:schemeClr val="accent3">
            <a:hueOff val="2710599"/>
            <a:satOff val="100000"/>
            <a:lumOff val="-14706"/>
            <a:alphaOff val="0"/>
          </a:schemeClr>
        </a:solidFill>
        <a:ln w="1270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zh-CN" sz="2400" kern="1200" smtClean="0"/>
            <a:t>计谋</a:t>
          </a:r>
          <a:r>
            <a:rPr lang="en-US" altLang="zh-CN" sz="2400" kern="1200" smtClean="0"/>
            <a:t>Ploy</a:t>
          </a:r>
          <a:endParaRPr lang="zh-CN" altLang="en-US" sz="2400" kern="1200"/>
        </a:p>
      </dsp:txBody>
      <dsp:txXfrm>
        <a:off x="1604473" y="1705117"/>
        <a:ext cx="1583415" cy="991666"/>
      </dsp:txXfrm>
    </dsp:sp>
    <dsp:sp modelId="{D04D774B-2D66-4B0B-B000-B95B673A2151}">
      <dsp:nvSpPr>
        <dsp:cNvPr id="24" name=""/>
        <dsp:cNvSpPr/>
      </dsp:nvSpPr>
      <dsp:spPr>
        <a:xfrm>
          <a:off x="2323748" y="683643"/>
          <a:ext cx="4396600" cy="4396600"/>
        </a:xfrm>
        <a:custGeom>
          <a:rect l="0" t="0" r="0" b="0"/>
          <a:pathLst>
            <a:path>
              <a:moveTo>
                <a:pt x="382658" y="958957"/>
              </a:moveTo>
              <a:arcTo wR="2198300" hR="2198300" stAng="12859029" swAng="1660181"/>
            </a:path>
          </a:pathLst>
        </a:custGeom>
        <a:noFill/>
        <a:ln w="6350" cap="flat" cmpd="sng" algn="ctr">
          <a:noFill/>
          <a:prstDash val="solid"/>
          <a:miter lim="800000"/>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1">
          <a:scrgbClr r="0" g="0" b="0"/>
        </a:lnRef>
        <a:fillRef idx="0">
          <a:scrgbClr r="0" g="0" b="0"/>
        </a:fillRef>
        <a:effectRef idx="0">
          <a:scrgbClr r="0" g="0" b="0"/>
        </a:effectRef>
        <a:fontRef idx="minor"/>
      </dsp:style>
      <dsp:txBody>
        <a:bodyPr/>
        <a:lstStyle/>
        <a:p/>
      </dsp:txBody>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0" name=""/>
      <dsp:cNvGrpSpPr/>
    </dsp:nvGrpSpPr>
    <dsp:grpSpPr/>
    <dsp:sp modelId="{CB5E9AC3-BDD6-41CD-B4F4-8DB7F584BF9B}">
      <dsp:nvSpPr>
        <dsp:cNvPr id="21" name=""/>
        <dsp:cNvSpPr/>
      </dsp:nvSpPr>
      <dsp:spPr>
        <a:xfrm>
          <a:off x="381" y="589562"/>
          <a:ext cx="1639861" cy="1967834"/>
        </a:xfrm>
        <a:prstGeom prst="roundRect">
          <a:avLst>
            <a:gd name="adj" fmla="val 5000"/>
          </a:avLst>
        </a:prstGeom>
        <a:solidFill>
          <a:schemeClr val="accent5">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lvl="0" algn="r" defTabSz="1422400">
            <a:lnSpc>
              <a:spcPct val="90000"/>
            </a:lnSpc>
            <a:spcBef>
              <a:spcPct val="0"/>
            </a:spcBef>
            <a:spcAft>
              <a:spcPct val="35000"/>
            </a:spcAft>
          </a:pPr>
          <a:r>
            <a:rPr lang="en-US" altLang="zh-CN" sz="3200" kern="1200" smtClean="0"/>
            <a:t>     </a:t>
          </a:r>
          <a:endParaRPr lang="zh-CN" altLang="en-US" sz="3200" kern="1200"/>
        </a:p>
      </dsp:txBody>
      <dsp:txXfrm rot="16200000">
        <a:off x="-642444" y="1232388"/>
        <a:ext cx="1613624" cy="327972"/>
      </dsp:txXfrm>
    </dsp:sp>
    <dsp:sp modelId="{451B3498-3202-4878-AB99-5AFB5F61CE1F}">
      <dsp:nvSpPr>
        <dsp:cNvPr id="22" name=""/>
        <dsp:cNvSpPr/>
      </dsp:nvSpPr>
      <dsp:spPr>
        <a:xfrm>
          <a:off x="328353" y="589562"/>
          <a:ext cx="1221697" cy="1967834"/>
        </a:xfrm>
        <a:prstGeom prst="rect">
          <a:avLst/>
        </a:prstGeom>
        <a:no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0" bIns="0" numCol="1" spcCol="1270" anchor="t" anchorCtr="0">
          <a:noAutofit/>
        </a:bodyPr>
        <a:lstStyle/>
        <a:p>
          <a:pPr lvl="0" algn="l" defTabSz="1422400">
            <a:lnSpc>
              <a:spcPct val="90000"/>
            </a:lnSpc>
            <a:spcBef>
              <a:spcPct val="0"/>
            </a:spcBef>
            <a:spcAft>
              <a:spcPct val="35000"/>
            </a:spcAft>
          </a:pPr>
          <a:endParaRPr lang="zh-CN" altLang="en-US" sz="3200" kern="1200"/>
        </a:p>
        <a:p>
          <a:pPr lvl="0" algn="l" defTabSz="1422400">
            <a:lnSpc>
              <a:spcPct val="90000"/>
            </a:lnSpc>
            <a:spcBef>
              <a:spcPct val="0"/>
            </a:spcBef>
            <a:spcAft>
              <a:spcPct val="35000"/>
            </a:spcAft>
          </a:pPr>
          <a:r>
            <a:rPr lang="zh-CN" altLang="en-US" sz="3200" kern="1200" smtClean="0"/>
            <a:t>总体性</a:t>
          </a:r>
          <a:endParaRPr lang="zh-CN" altLang="en-US" sz="3200" kern="1200"/>
        </a:p>
      </dsp:txBody>
      <dsp:txXfrm>
        <a:off x="328353" y="589562"/>
        <a:ext cx="1221697" cy="1967834"/>
      </dsp:txXfrm>
    </dsp:sp>
    <dsp:sp modelId="{FAA2C536-3199-4C93-9519-6F89292435AB}">
      <dsp:nvSpPr>
        <dsp:cNvPr id="23" name=""/>
        <dsp:cNvSpPr/>
      </dsp:nvSpPr>
      <dsp:spPr>
        <a:xfrm>
          <a:off x="1697638" y="589562"/>
          <a:ext cx="1639861" cy="1967834"/>
        </a:xfrm>
        <a:prstGeom prst="roundRect">
          <a:avLst>
            <a:gd name="adj" fmla="val 5000"/>
          </a:avLst>
        </a:prstGeom>
        <a:solidFill>
          <a:schemeClr val="accent5">
            <a:hueOff val="-3676673"/>
            <a:satOff val="-5114"/>
            <a:lumOff val="-1961"/>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lvl="0" algn="r" defTabSz="1422400">
            <a:lnSpc>
              <a:spcPct val="90000"/>
            </a:lnSpc>
            <a:spcBef>
              <a:spcPct val="0"/>
            </a:spcBef>
            <a:spcAft>
              <a:spcPct val="35000"/>
            </a:spcAft>
          </a:pPr>
          <a:r>
            <a:rPr lang="en-US" altLang="zh-CN" sz="3200" kern="1200" smtClean="0"/>
            <a:t>      </a:t>
          </a:r>
          <a:endParaRPr lang="zh-CN" altLang="en-US" sz="3200" kern="1200"/>
        </a:p>
      </dsp:txBody>
      <dsp:txXfrm rot="16200000">
        <a:off x="1054812" y="1232388"/>
        <a:ext cx="1613624" cy="327972"/>
      </dsp:txXfrm>
    </dsp:sp>
    <dsp:sp modelId="{D2B7DAC4-E63F-4A32-905F-E850C508DDCD}">
      <dsp:nvSpPr>
        <dsp:cNvPr id="24" name=""/>
        <dsp:cNvSpPr/>
      </dsp:nvSpPr>
      <dsp:spPr>
        <a:xfrm rot="5400000">
          <a:off x="1561319" y="2152609"/>
          <a:ext cx="289034" cy="245979"/>
        </a:xfrm>
        <a:prstGeom prst="flowChartExtract">
          <a:avLst/>
        </a:prstGeom>
        <a:solidFill>
          <a:schemeClr val="l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txBody>
        <a:bodyPr/>
        <a:lstStyle/>
        <a:p/>
      </dsp:txBody>
    </dsp:sp>
    <dsp:sp modelId="{104FEA9D-1592-4183-AB3C-1B1240E050EB}">
      <dsp:nvSpPr>
        <dsp:cNvPr id="25" name=""/>
        <dsp:cNvSpPr/>
      </dsp:nvSpPr>
      <dsp:spPr>
        <a:xfrm>
          <a:off x="2025610" y="589562"/>
          <a:ext cx="1221697" cy="1967834"/>
        </a:xfrm>
        <a:prstGeom prst="rect">
          <a:avLst/>
        </a:prstGeom>
        <a:no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0" bIns="0" numCol="1" spcCol="1270" anchor="t" anchorCtr="0">
          <a:noAutofit/>
        </a:bodyPr>
        <a:lstStyle/>
        <a:p>
          <a:pPr lvl="0" algn="l" defTabSz="1422400">
            <a:lnSpc>
              <a:spcPct val="90000"/>
            </a:lnSpc>
            <a:spcBef>
              <a:spcPct val="0"/>
            </a:spcBef>
            <a:spcAft>
              <a:spcPct val="35000"/>
            </a:spcAft>
          </a:pPr>
          <a:endParaRPr lang="en-US" altLang="zh-CN" sz="3200" kern="1200" smtClean="0"/>
        </a:p>
        <a:p>
          <a:pPr lvl="0" algn="l" defTabSz="1422400">
            <a:lnSpc>
              <a:spcPct val="90000"/>
            </a:lnSpc>
            <a:spcBef>
              <a:spcPct val="0"/>
            </a:spcBef>
            <a:spcAft>
              <a:spcPct val="35000"/>
            </a:spcAft>
          </a:pPr>
          <a:r>
            <a:rPr lang="zh-CN" altLang="en-US" sz="3200" kern="1200" smtClean="0"/>
            <a:t>长远性 </a:t>
          </a:r>
          <a:endParaRPr lang="zh-CN" altLang="en-US" sz="3200" kern="1200"/>
        </a:p>
      </dsp:txBody>
      <dsp:txXfrm>
        <a:off x="2025610" y="589562"/>
        <a:ext cx="1221697" cy="1967834"/>
      </dsp:txXfrm>
    </dsp:sp>
    <dsp:sp modelId="{0CB73D25-1277-4023-9DC6-5A4BE8EDCC2D}">
      <dsp:nvSpPr>
        <dsp:cNvPr id="26" name=""/>
        <dsp:cNvSpPr/>
      </dsp:nvSpPr>
      <dsp:spPr>
        <a:xfrm>
          <a:off x="3394895" y="589562"/>
          <a:ext cx="1639861" cy="1967834"/>
        </a:xfrm>
        <a:prstGeom prst="roundRect">
          <a:avLst>
            <a:gd name="adj" fmla="val 5000"/>
          </a:avLst>
        </a:prstGeom>
        <a:solidFill>
          <a:schemeClr val="accent5">
            <a:hueOff val="-7353345"/>
            <a:satOff val="-10228"/>
            <a:lumOff val="-3922"/>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lvl="0" algn="r" defTabSz="1422400">
            <a:lnSpc>
              <a:spcPct val="90000"/>
            </a:lnSpc>
            <a:spcBef>
              <a:spcPct val="0"/>
            </a:spcBef>
            <a:spcAft>
              <a:spcPct val="35000"/>
            </a:spcAft>
          </a:pPr>
          <a:r>
            <a:rPr lang="en-US" altLang="zh-CN" sz="3200" kern="1200" smtClean="0"/>
            <a:t>         </a:t>
          </a:r>
          <a:endParaRPr lang="zh-CN" altLang="en-US" sz="3200" kern="1200"/>
        </a:p>
      </dsp:txBody>
      <dsp:txXfrm rot="16200000">
        <a:off x="2752069" y="1232388"/>
        <a:ext cx="1613624" cy="327972"/>
      </dsp:txXfrm>
    </dsp:sp>
    <dsp:sp modelId="{49AEEA88-7374-4C73-92FE-9C145E8B8DE8}">
      <dsp:nvSpPr>
        <dsp:cNvPr id="27" name=""/>
        <dsp:cNvSpPr/>
      </dsp:nvSpPr>
      <dsp:spPr>
        <a:xfrm rot="5400000">
          <a:off x="3258576" y="2152609"/>
          <a:ext cx="289034" cy="245979"/>
        </a:xfrm>
        <a:prstGeom prst="flowChartExtract">
          <a:avLst/>
        </a:prstGeom>
        <a:solidFill>
          <a:schemeClr val="l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txBody>
        <a:bodyPr/>
        <a:lstStyle/>
        <a:p/>
      </dsp:txBody>
    </dsp:sp>
    <dsp:sp modelId="{420DB36C-4D44-4E19-87AB-A3162176B68A}">
      <dsp:nvSpPr>
        <dsp:cNvPr id="28" name=""/>
        <dsp:cNvSpPr/>
      </dsp:nvSpPr>
      <dsp:spPr>
        <a:xfrm>
          <a:off x="3722867" y="589562"/>
          <a:ext cx="1221697" cy="1967834"/>
        </a:xfrm>
        <a:prstGeom prst="rect">
          <a:avLst/>
        </a:prstGeom>
        <a:no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0" bIns="0" numCol="1" spcCol="1270" anchor="t" anchorCtr="0">
          <a:noAutofit/>
        </a:bodyPr>
        <a:lstStyle/>
        <a:p>
          <a:pPr lvl="0" algn="l" defTabSz="1422400">
            <a:lnSpc>
              <a:spcPct val="90000"/>
            </a:lnSpc>
            <a:spcBef>
              <a:spcPct val="0"/>
            </a:spcBef>
            <a:spcAft>
              <a:spcPct val="35000"/>
            </a:spcAft>
          </a:pPr>
          <a:endParaRPr lang="zh-CN" altLang="en-US" sz="3200" kern="1200"/>
        </a:p>
        <a:p>
          <a:pPr lvl="0" algn="l" defTabSz="1422400">
            <a:lnSpc>
              <a:spcPct val="90000"/>
            </a:lnSpc>
            <a:spcBef>
              <a:spcPct val="0"/>
            </a:spcBef>
            <a:spcAft>
              <a:spcPct val="35000"/>
            </a:spcAft>
          </a:pPr>
          <a:r>
            <a:rPr lang="zh-CN" altLang="en-US" sz="3200" kern="1200" smtClean="0"/>
            <a:t>指导性</a:t>
          </a:r>
          <a:endParaRPr lang="zh-CN" altLang="en-US" sz="3200" kern="1200"/>
        </a:p>
      </dsp:txBody>
      <dsp:txXfrm>
        <a:off x="3722867" y="589562"/>
        <a:ext cx="1221697" cy="1967834"/>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9" name=""/>
      <dsp:cNvGrpSpPr/>
    </dsp:nvGrpSpPr>
    <dsp:grpSpPr/>
    <dsp:sp modelId="{CB5E9AC3-BDD6-41CD-B4F4-8DB7F584BF9B}">
      <dsp:nvSpPr>
        <dsp:cNvPr id="30" name=""/>
        <dsp:cNvSpPr/>
      </dsp:nvSpPr>
      <dsp:spPr>
        <a:xfrm>
          <a:off x="374" y="825500"/>
          <a:ext cx="1612788" cy="1935346"/>
        </a:xfrm>
        <a:prstGeom prst="roundRect">
          <a:avLst>
            <a:gd name="adj" fmla="val 5000"/>
          </a:avLst>
        </a:prstGeom>
        <a:solidFill>
          <a:schemeClr val="accent5">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lvl="0" algn="r" defTabSz="1244600">
            <a:lnSpc>
              <a:spcPct val="90000"/>
            </a:lnSpc>
            <a:spcBef>
              <a:spcPct val="0"/>
            </a:spcBef>
            <a:spcAft>
              <a:spcPct val="35000"/>
            </a:spcAft>
          </a:pPr>
          <a:r>
            <a:rPr lang="en-US" altLang="zh-CN" sz="2800" kern="1200" smtClean="0"/>
            <a:t>     </a:t>
          </a:r>
          <a:endParaRPr lang="zh-CN" altLang="en-US" sz="2800" kern="1200"/>
        </a:p>
      </dsp:txBody>
      <dsp:txXfrm rot="16200000">
        <a:off x="-631838" y="1457714"/>
        <a:ext cx="1586983" cy="322557"/>
      </dsp:txXfrm>
    </dsp:sp>
    <dsp:sp modelId="{451B3498-3202-4878-AB99-5AFB5F61CE1F}">
      <dsp:nvSpPr>
        <dsp:cNvPr id="31" name=""/>
        <dsp:cNvSpPr/>
      </dsp:nvSpPr>
      <dsp:spPr>
        <a:xfrm>
          <a:off x="322932" y="825500"/>
          <a:ext cx="1201527" cy="1935346"/>
        </a:xfrm>
        <a:prstGeom prst="rect">
          <a:avLst/>
        </a:prstGeom>
        <a:no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0" bIns="0" numCol="1" spcCol="1270" anchor="t" anchorCtr="0">
          <a:noAutofit/>
        </a:bodyPr>
        <a:lstStyle/>
        <a:p>
          <a:pPr lvl="0" algn="l" defTabSz="1422400">
            <a:lnSpc>
              <a:spcPct val="90000"/>
            </a:lnSpc>
            <a:spcBef>
              <a:spcPct val="0"/>
            </a:spcBef>
            <a:spcAft>
              <a:spcPct val="35000"/>
            </a:spcAft>
          </a:pPr>
          <a:endParaRPr lang="zh-CN" altLang="en-US" sz="3200" kern="1200" smtClean="0"/>
        </a:p>
        <a:p>
          <a:pPr lvl="0" algn="l" defTabSz="1377950">
            <a:lnSpc>
              <a:spcPct val="90000"/>
            </a:lnSpc>
            <a:spcBef>
              <a:spcPct val="0"/>
            </a:spcBef>
            <a:spcAft>
              <a:spcPct val="35000"/>
            </a:spcAft>
          </a:pPr>
          <a:r>
            <a:rPr lang="zh-CN" altLang="en-US" sz="3100" kern="1200" smtClean="0"/>
            <a:t>现实性</a:t>
          </a:r>
        </a:p>
      </dsp:txBody>
      <dsp:txXfrm>
        <a:off x="322932" y="825500"/>
        <a:ext cx="1201527" cy="1935346"/>
      </dsp:txXfrm>
    </dsp:sp>
    <dsp:sp modelId="{FAA2C536-3199-4C93-9519-6F89292435AB}">
      <dsp:nvSpPr>
        <dsp:cNvPr id="32" name=""/>
        <dsp:cNvSpPr/>
      </dsp:nvSpPr>
      <dsp:spPr>
        <a:xfrm>
          <a:off x="1669610" y="825500"/>
          <a:ext cx="1612788" cy="1935346"/>
        </a:xfrm>
        <a:prstGeom prst="roundRect">
          <a:avLst>
            <a:gd name="adj" fmla="val 5000"/>
          </a:avLst>
        </a:prstGeom>
        <a:solidFill>
          <a:schemeClr val="accent5">
            <a:hueOff val="-3676673"/>
            <a:satOff val="-5114"/>
            <a:lumOff val="-1961"/>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lvl="0" algn="r" defTabSz="1244600">
            <a:lnSpc>
              <a:spcPct val="90000"/>
            </a:lnSpc>
            <a:spcBef>
              <a:spcPct val="0"/>
            </a:spcBef>
            <a:spcAft>
              <a:spcPct val="35000"/>
            </a:spcAft>
          </a:pPr>
          <a:r>
            <a:rPr lang="en-US" altLang="zh-CN" sz="2800" kern="1200" smtClean="0"/>
            <a:t>      </a:t>
          </a:r>
          <a:endParaRPr lang="zh-CN" altLang="en-US" sz="2800" kern="1200"/>
        </a:p>
      </dsp:txBody>
      <dsp:txXfrm rot="16200000">
        <a:off x="1037397" y="1457714"/>
        <a:ext cx="1586983" cy="322557"/>
      </dsp:txXfrm>
    </dsp:sp>
    <dsp:sp modelId="{D2B7DAC4-E63F-4A32-905F-E850C508DDCD}">
      <dsp:nvSpPr>
        <dsp:cNvPr id="33" name=""/>
        <dsp:cNvSpPr/>
      </dsp:nvSpPr>
      <dsp:spPr>
        <a:xfrm rot="5400000">
          <a:off x="1535534" y="2362841"/>
          <a:ext cx="284280" cy="241918"/>
        </a:xfrm>
        <a:prstGeom prst="flowChartExtract">
          <a:avLst/>
        </a:prstGeom>
        <a:solidFill>
          <a:schemeClr val="l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txBody>
        <a:bodyPr/>
        <a:lstStyle/>
        <a:p/>
      </dsp:txBody>
    </dsp:sp>
    <dsp:sp modelId="{104FEA9D-1592-4183-AB3C-1B1240E050EB}">
      <dsp:nvSpPr>
        <dsp:cNvPr id="34" name=""/>
        <dsp:cNvSpPr/>
      </dsp:nvSpPr>
      <dsp:spPr>
        <a:xfrm>
          <a:off x="1992168" y="825500"/>
          <a:ext cx="1201527" cy="1935346"/>
        </a:xfrm>
        <a:prstGeom prst="rect">
          <a:avLst/>
        </a:prstGeom>
        <a:no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lvl="0" algn="l" defTabSz="1244600">
            <a:lnSpc>
              <a:spcPct val="90000"/>
            </a:lnSpc>
            <a:spcBef>
              <a:spcPct val="0"/>
            </a:spcBef>
            <a:spcAft>
              <a:spcPct val="35000"/>
            </a:spcAft>
          </a:pPr>
          <a:endParaRPr lang="en-US" altLang="zh-CN" sz="2800" kern="1200" smtClean="0"/>
        </a:p>
        <a:p>
          <a:pPr lvl="0" algn="l" defTabSz="1244600">
            <a:lnSpc>
              <a:spcPct val="90000"/>
            </a:lnSpc>
            <a:spcBef>
              <a:spcPct val="0"/>
            </a:spcBef>
            <a:spcAft>
              <a:spcPct val="35000"/>
            </a:spcAft>
          </a:pPr>
          <a:r>
            <a:rPr lang="zh-CN" altLang="en-US" sz="3100" kern="1200" smtClean="0"/>
            <a:t>竞争性</a:t>
          </a:r>
          <a:endParaRPr lang="zh-CN" altLang="en-US" sz="3100" kern="1200"/>
        </a:p>
      </dsp:txBody>
      <dsp:txXfrm>
        <a:off x="1992168" y="825500"/>
        <a:ext cx="1201527" cy="1935346"/>
      </dsp:txXfrm>
    </dsp:sp>
    <dsp:sp modelId="{0CB73D25-1277-4023-9DC6-5A4BE8EDCC2D}">
      <dsp:nvSpPr>
        <dsp:cNvPr id="35" name=""/>
        <dsp:cNvSpPr/>
      </dsp:nvSpPr>
      <dsp:spPr>
        <a:xfrm>
          <a:off x="3338846" y="825500"/>
          <a:ext cx="1612788" cy="1935346"/>
        </a:xfrm>
        <a:prstGeom prst="roundRect">
          <a:avLst>
            <a:gd name="adj" fmla="val 5000"/>
          </a:avLst>
        </a:prstGeom>
        <a:solidFill>
          <a:schemeClr val="accent5">
            <a:hueOff val="-7353345"/>
            <a:satOff val="-10228"/>
            <a:lumOff val="-3922"/>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lvl="0" algn="r" defTabSz="1244600">
            <a:lnSpc>
              <a:spcPct val="90000"/>
            </a:lnSpc>
            <a:spcBef>
              <a:spcPct val="0"/>
            </a:spcBef>
            <a:spcAft>
              <a:spcPct val="35000"/>
            </a:spcAft>
          </a:pPr>
          <a:r>
            <a:rPr lang="en-US" altLang="zh-CN" sz="2800" kern="1200" smtClean="0"/>
            <a:t>         </a:t>
          </a:r>
          <a:endParaRPr lang="zh-CN" altLang="en-US" sz="2800" kern="1200"/>
        </a:p>
      </dsp:txBody>
      <dsp:txXfrm rot="16200000">
        <a:off x="2706633" y="1457714"/>
        <a:ext cx="1586983" cy="322557"/>
      </dsp:txXfrm>
    </dsp:sp>
    <dsp:sp modelId="{49AEEA88-7374-4C73-92FE-9C145E8B8DE8}">
      <dsp:nvSpPr>
        <dsp:cNvPr id="36" name=""/>
        <dsp:cNvSpPr/>
      </dsp:nvSpPr>
      <dsp:spPr>
        <a:xfrm rot="5400000">
          <a:off x="3204770" y="2362841"/>
          <a:ext cx="284280" cy="241918"/>
        </a:xfrm>
        <a:prstGeom prst="flowChartExtract">
          <a:avLst/>
        </a:prstGeom>
        <a:solidFill>
          <a:schemeClr val="l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txBody>
        <a:bodyPr/>
        <a:lstStyle/>
        <a:p/>
      </dsp:txBody>
    </dsp:sp>
    <dsp:sp modelId="{420DB36C-4D44-4E19-87AB-A3162176B68A}">
      <dsp:nvSpPr>
        <dsp:cNvPr id="37" name=""/>
        <dsp:cNvSpPr/>
      </dsp:nvSpPr>
      <dsp:spPr>
        <a:xfrm>
          <a:off x="3661404" y="825500"/>
          <a:ext cx="1201527" cy="1935346"/>
        </a:xfrm>
        <a:prstGeom prst="rect">
          <a:avLst/>
        </a:prstGeom>
        <a:no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lvl="0" algn="l" defTabSz="1244600">
            <a:lnSpc>
              <a:spcPct val="90000"/>
            </a:lnSpc>
            <a:spcBef>
              <a:spcPct val="0"/>
            </a:spcBef>
            <a:spcAft>
              <a:spcPct val="35000"/>
            </a:spcAft>
          </a:pPr>
          <a:endParaRPr lang="en-US" altLang="zh-CN" sz="2800" kern="1200" smtClean="0"/>
        </a:p>
        <a:p>
          <a:pPr lvl="0" algn="l" defTabSz="1244600">
            <a:lnSpc>
              <a:spcPct val="90000"/>
            </a:lnSpc>
            <a:spcBef>
              <a:spcPct val="0"/>
            </a:spcBef>
            <a:spcAft>
              <a:spcPct val="35000"/>
            </a:spcAft>
          </a:pPr>
          <a:r>
            <a:rPr lang="zh-CN" altLang="en-US" sz="3100" kern="1200" smtClean="0"/>
            <a:t>创新性</a:t>
          </a:r>
        </a:p>
        <a:p>
          <a:pPr lvl="0" algn="l" defTabSz="1244600">
            <a:lnSpc>
              <a:spcPct val="90000"/>
            </a:lnSpc>
            <a:spcBef>
              <a:spcPct val="0"/>
            </a:spcBef>
            <a:spcAft>
              <a:spcPct val="35000"/>
            </a:spcAft>
          </a:pPr>
          <a:endParaRPr lang="zh-CN" altLang="en-US" sz="2800" kern="1200"/>
        </a:p>
      </dsp:txBody>
      <dsp:txXfrm>
        <a:off x="3661404" y="825500"/>
        <a:ext cx="1201527" cy="1935346"/>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38" name=""/>
      <dsp:cNvGrpSpPr/>
    </dsp:nvGrpSpPr>
    <dsp:grpSpPr/>
    <dsp:sp modelId="{CB5E9AC3-BDD6-41CD-B4F4-8DB7F584BF9B}">
      <dsp:nvSpPr>
        <dsp:cNvPr id="39" name=""/>
        <dsp:cNvSpPr/>
      </dsp:nvSpPr>
      <dsp:spPr>
        <a:xfrm>
          <a:off x="0" y="872636"/>
          <a:ext cx="1605149" cy="1926178"/>
        </a:xfrm>
        <a:prstGeom prst="roundRect">
          <a:avLst>
            <a:gd name="adj" fmla="val 5000"/>
          </a:avLst>
        </a:prstGeom>
        <a:solidFill>
          <a:schemeClr val="accent5">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80010" bIns="0" numCol="1" spcCol="1270" anchor="t" anchorCtr="0">
          <a:noAutofit/>
        </a:bodyPr>
        <a:lstStyle/>
        <a:p>
          <a:pPr lvl="0" algn="r" defTabSz="800100">
            <a:lnSpc>
              <a:spcPct val="90000"/>
            </a:lnSpc>
            <a:spcBef>
              <a:spcPct val="0"/>
            </a:spcBef>
            <a:spcAft>
              <a:spcPct val="35000"/>
            </a:spcAft>
          </a:pPr>
          <a:r>
            <a:rPr lang="en-US" altLang="zh-CN" sz="1800" kern="1200" smtClean="0"/>
            <a:t>     </a:t>
          </a:r>
          <a:endParaRPr lang="zh-CN" altLang="en-US" sz="1800" kern="1200"/>
        </a:p>
      </dsp:txBody>
      <dsp:txXfrm rot="16200000">
        <a:off x="-629218" y="1501855"/>
        <a:ext cx="1579466" cy="321029"/>
      </dsp:txXfrm>
    </dsp:sp>
    <dsp:sp modelId="{451B3498-3202-4878-AB99-5AFB5F61CE1F}">
      <dsp:nvSpPr>
        <dsp:cNvPr id="40" name=""/>
        <dsp:cNvSpPr/>
      </dsp:nvSpPr>
      <dsp:spPr>
        <a:xfrm>
          <a:off x="321029" y="872636"/>
          <a:ext cx="1195836" cy="1926178"/>
        </a:xfrm>
        <a:prstGeom prst="rect">
          <a:avLst/>
        </a:prstGeom>
        <a:no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dsp:spPr>
      <dsp:style>
        <a:lnRef idx="2">
          <a:scrgbClr r="0" g="0" b="0"/>
        </a:lnRef>
        <a:fillRef idx="1">
          <a:scrgbClr r="0" g="0" b="0"/>
        </a:fillRef>
        <a:effectRef idx="0">
          <a:scrgbClr r="0" g="0" b="0"/>
        </a:effectRef>
        <a:fontRef idx="minor">
          <a:schemeClr val="lt1"/>
        </a:fontRef>
      </dsp:style>
      <dsp:txBody>
        <a:bodyPr spcFirstLastPara="0" vert="horz" wrap="square" lIns="0" tIns="106299" rIns="0" bIns="0" numCol="1" spcCol="1270" anchor="t" anchorCtr="0">
          <a:noAutofit/>
        </a:bodyPr>
        <a:lstStyle/>
        <a:p>
          <a:pPr lvl="0" algn="l" defTabSz="1377950">
            <a:lnSpc>
              <a:spcPct val="90000"/>
            </a:lnSpc>
            <a:spcBef>
              <a:spcPct val="0"/>
            </a:spcBef>
            <a:spcAft>
              <a:spcPct val="35000"/>
            </a:spcAft>
          </a:pPr>
          <a:endParaRPr lang="zh-CN" altLang="en-US" sz="3100" kern="1200"/>
        </a:p>
        <a:p>
          <a:pPr lvl="0" algn="l" defTabSz="1377950">
            <a:lnSpc>
              <a:spcPct val="90000"/>
            </a:lnSpc>
            <a:spcBef>
              <a:spcPct val="0"/>
            </a:spcBef>
            <a:spcAft>
              <a:spcPct val="35000"/>
            </a:spcAft>
          </a:pPr>
          <a:r>
            <a:rPr lang="zh-CN" altLang="en-US" sz="3100" kern="1200" smtClean="0"/>
            <a:t>稳定性</a:t>
          </a:r>
          <a:endParaRPr lang="zh-CN" altLang="en-US" sz="3100" kern="1200"/>
        </a:p>
      </dsp:txBody>
      <dsp:txXfrm>
        <a:off x="321029" y="872636"/>
        <a:ext cx="1195836" cy="1926178"/>
      </dsp:txXfrm>
    </dsp:sp>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1" name=""/>
      <dsp:cNvGrpSpPr/>
    </dsp:nvGrpSpPr>
    <dsp:grpSpPr/>
    <dsp:sp modelId="{CC581DDD-0087-48E2-A66E-D025FDCADB0D}">
      <dsp:nvSpPr>
        <dsp:cNvPr id="12" name=""/>
        <dsp:cNvSpPr/>
      </dsp:nvSpPr>
      <dsp:spPr>
        <a:xfrm>
          <a:off x="2359946" y="1206500"/>
          <a:ext cx="3005666" cy="3005666"/>
        </a:xfrm>
        <a:prstGeom prst="ellipse">
          <a:avLst/>
        </a:prstGeom>
        <a:solidFill>
          <a:schemeClr val="accent2">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r>
            <a:rPr lang="zh-CN" altLang="en-US" sz="4000" kern="1200" smtClean="0"/>
            <a:t>共同</a:t>
          </a:r>
          <a:br>
            <a:rPr lang="en-US" altLang="zh-CN" sz="4000" kern="1200" smtClean="0"/>
          </a:br>
          <a:r>
            <a:rPr lang="zh-CN" altLang="en-US" sz="4000" kern="1200" smtClean="0"/>
            <a:t>经营</a:t>
          </a:r>
          <a:br>
            <a:rPr lang="en-US" altLang="zh-CN" sz="4000" kern="1200" smtClean="0"/>
          </a:br>
          <a:r>
            <a:rPr lang="zh-CN" altLang="en-US" sz="4000" kern="1200" smtClean="0"/>
            <a:t>主线</a:t>
          </a:r>
          <a:endParaRPr lang="zh-CN" altLang="en-US" sz="4000" kern="1200"/>
        </a:p>
      </dsp:txBody>
      <dsp:txXfrm>
        <a:off x="2800116" y="1646670"/>
        <a:ext cx="2125327" cy="2125327"/>
      </dsp:txXfrm>
    </dsp:sp>
    <dsp:sp modelId="{95F90A44-61BA-41B1-B3C2-78E3A252955F}">
      <dsp:nvSpPr>
        <dsp:cNvPr id="13" name=""/>
        <dsp:cNvSpPr/>
      </dsp:nvSpPr>
      <dsp:spPr>
        <a:xfrm>
          <a:off x="3111362" y="536"/>
          <a:ext cx="1502833" cy="1502833"/>
        </a:xfrm>
        <a:prstGeom prst="ellipse">
          <a:avLst/>
        </a:prstGeom>
        <a:solidFill>
          <a:schemeClr val="accent3">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经营范围</a:t>
          </a:r>
          <a:endParaRPr lang="zh-CN" altLang="en-US" sz="2800" kern="1200"/>
        </a:p>
      </dsp:txBody>
      <dsp:txXfrm>
        <a:off x="3331447" y="220621"/>
        <a:ext cx="1062663" cy="1062663"/>
      </dsp:txXfrm>
    </dsp:sp>
    <dsp:sp modelId="{6FEBACFC-14FE-4899-BB1B-3E74A383D678}">
      <dsp:nvSpPr>
        <dsp:cNvPr id="14" name=""/>
        <dsp:cNvSpPr/>
      </dsp:nvSpPr>
      <dsp:spPr>
        <a:xfrm>
          <a:off x="5092484" y="1874779"/>
          <a:ext cx="1502833" cy="1502833"/>
        </a:xfrm>
        <a:prstGeom prst="ellipse">
          <a:avLst/>
        </a:prstGeom>
        <a:solidFill>
          <a:schemeClr val="accent4">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协同作用</a:t>
          </a:r>
          <a:endParaRPr lang="zh-CN" altLang="en-US" sz="2800" kern="1200"/>
        </a:p>
      </dsp:txBody>
      <dsp:txXfrm>
        <a:off x="5312569" y="2094864"/>
        <a:ext cx="1062663" cy="1062663"/>
      </dsp:txXfrm>
    </dsp:sp>
    <dsp:sp modelId="{236016D7-640B-4935-AF84-86930111538B}">
      <dsp:nvSpPr>
        <dsp:cNvPr id="15" name=""/>
        <dsp:cNvSpPr/>
      </dsp:nvSpPr>
      <dsp:spPr>
        <a:xfrm>
          <a:off x="3111362" y="3915297"/>
          <a:ext cx="1502833" cy="1502833"/>
        </a:xfrm>
        <a:prstGeom prst="ellipse">
          <a:avLst/>
        </a:prstGeom>
        <a:solidFill>
          <a:schemeClr val="accent5">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竞争优势</a:t>
          </a:r>
          <a:endParaRPr lang="zh-CN" altLang="en-US" sz="2800" kern="1200"/>
        </a:p>
      </dsp:txBody>
      <dsp:txXfrm>
        <a:off x="3331447" y="4135382"/>
        <a:ext cx="1062663" cy="1062663"/>
      </dsp:txXfrm>
    </dsp:sp>
    <dsp:sp modelId="{4F3066ED-684D-47BA-B3C2-527965DC23BF}">
      <dsp:nvSpPr>
        <dsp:cNvPr id="16" name=""/>
        <dsp:cNvSpPr/>
      </dsp:nvSpPr>
      <dsp:spPr>
        <a:xfrm>
          <a:off x="1153982" y="1957916"/>
          <a:ext cx="1502833" cy="1502833"/>
        </a:xfrm>
        <a:prstGeom prst="ellipse">
          <a:avLst/>
        </a:prstGeom>
        <a:solidFill>
          <a:schemeClr val="accent6">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增长向量</a:t>
          </a:r>
          <a:endParaRPr lang="zh-CN" altLang="en-US" sz="2800" kern="1200"/>
        </a:p>
      </dsp:txBody>
      <dsp:txXfrm>
        <a:off x="1374067" y="2178001"/>
        <a:ext cx="1062663" cy="1062663"/>
      </dsp:txXfrm>
    </dsp:sp>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0" name=""/>
      <dsp:cNvGrpSpPr/>
    </dsp:nvGrpSpPr>
    <dsp:grpSpPr/>
    <dsp:sp modelId="{CC581DDD-0087-48E2-A66E-D025FDCADB0D}">
      <dsp:nvSpPr>
        <dsp:cNvPr id="11" name=""/>
        <dsp:cNvSpPr/>
      </dsp:nvSpPr>
      <dsp:spPr>
        <a:xfrm>
          <a:off x="2561166" y="1206500"/>
          <a:ext cx="3005666" cy="3005666"/>
        </a:xfrm>
        <a:prstGeom prst="ellipse">
          <a:avLst/>
        </a:prstGeom>
        <a:solidFill>
          <a:schemeClr val="accent2">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r>
            <a:rPr lang="zh-CN" altLang="en-US" sz="4000" kern="1200" smtClean="0"/>
            <a:t>共同</a:t>
          </a:r>
          <a:br>
            <a:rPr lang="en-US" altLang="zh-CN" sz="4000" kern="1200" smtClean="0"/>
          </a:br>
          <a:r>
            <a:rPr lang="zh-CN" altLang="en-US" sz="4000" kern="1200" smtClean="0"/>
            <a:t>经营</a:t>
          </a:r>
          <a:br>
            <a:rPr lang="en-US" altLang="zh-CN" sz="4000" kern="1200" smtClean="0"/>
          </a:br>
          <a:r>
            <a:rPr lang="zh-CN" altLang="en-US" sz="4000" kern="1200" smtClean="0"/>
            <a:t>主线</a:t>
          </a:r>
          <a:endParaRPr lang="zh-CN" altLang="en-US" sz="4000" kern="1200"/>
        </a:p>
      </dsp:txBody>
      <dsp:txXfrm>
        <a:off x="3001335" y="1646670"/>
        <a:ext cx="2125327" cy="2125327"/>
      </dsp:txXfrm>
    </dsp:sp>
    <dsp:sp modelId="{95F90A44-61BA-41B1-B3C2-78E3A252955F}">
      <dsp:nvSpPr>
        <dsp:cNvPr id="12" name=""/>
        <dsp:cNvSpPr/>
      </dsp:nvSpPr>
      <dsp:spPr>
        <a:xfrm>
          <a:off x="3312583" y="536"/>
          <a:ext cx="1502833" cy="1502833"/>
        </a:xfrm>
        <a:prstGeom prst="ellipse">
          <a:avLst/>
        </a:prstGeom>
        <a:solidFill>
          <a:schemeClr val="accent3">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经营范围</a:t>
          </a:r>
          <a:endParaRPr lang="zh-CN" altLang="en-US" sz="2800" kern="1200"/>
        </a:p>
      </dsp:txBody>
      <dsp:txXfrm>
        <a:off x="3532668" y="220621"/>
        <a:ext cx="1062663" cy="1062663"/>
      </dsp:txXfrm>
    </dsp:sp>
    <dsp:sp modelId="{6FEBACFC-14FE-4899-BB1B-3E74A383D678}">
      <dsp:nvSpPr>
        <dsp:cNvPr id="13" name=""/>
        <dsp:cNvSpPr/>
      </dsp:nvSpPr>
      <dsp:spPr>
        <a:xfrm>
          <a:off x="5293705" y="1874779"/>
          <a:ext cx="1502833" cy="1502833"/>
        </a:xfrm>
        <a:prstGeom prst="ellipse">
          <a:avLst/>
        </a:prstGeom>
        <a:solidFill>
          <a:schemeClr val="accent4">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协同作用</a:t>
          </a:r>
          <a:endParaRPr lang="zh-CN" altLang="en-US" sz="2800" kern="1200"/>
        </a:p>
      </dsp:txBody>
      <dsp:txXfrm>
        <a:off x="5513790" y="2094864"/>
        <a:ext cx="1062663" cy="1062663"/>
      </dsp:txXfrm>
    </dsp:sp>
    <dsp:sp modelId="{236016D7-640B-4935-AF84-86930111538B}">
      <dsp:nvSpPr>
        <dsp:cNvPr id="14" name=""/>
        <dsp:cNvSpPr/>
      </dsp:nvSpPr>
      <dsp:spPr>
        <a:xfrm>
          <a:off x="3312583" y="3915297"/>
          <a:ext cx="1502833" cy="1502833"/>
        </a:xfrm>
        <a:prstGeom prst="ellipse">
          <a:avLst/>
        </a:prstGeom>
        <a:solidFill>
          <a:schemeClr val="accent5">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竞争优势</a:t>
          </a:r>
          <a:endParaRPr lang="zh-CN" altLang="en-US" sz="2800" kern="1200"/>
        </a:p>
      </dsp:txBody>
      <dsp:txXfrm>
        <a:off x="3532668" y="4135382"/>
        <a:ext cx="1062663" cy="1062663"/>
      </dsp:txXfrm>
    </dsp:sp>
    <dsp:sp modelId="{4F3066ED-684D-47BA-B3C2-527965DC23BF}">
      <dsp:nvSpPr>
        <dsp:cNvPr id="15" name=""/>
        <dsp:cNvSpPr/>
      </dsp:nvSpPr>
      <dsp:spPr>
        <a:xfrm>
          <a:off x="1355202" y="1957916"/>
          <a:ext cx="1502833" cy="1502833"/>
        </a:xfrm>
        <a:prstGeom prst="ellipse">
          <a:avLst/>
        </a:prstGeom>
        <a:solidFill>
          <a:schemeClr val="accent6">
            <a:alpha val="5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zh-CN" altLang="en-US" sz="2800" kern="1200" smtClean="0"/>
            <a:t>增长向量</a:t>
          </a:r>
          <a:endParaRPr lang="zh-CN" altLang="en-US" sz="2800" kern="1200"/>
        </a:p>
      </dsp:txBody>
      <dsp:txXfrm>
        <a:off x="1575287" y="2178001"/>
        <a:ext cx="1062663" cy="1062663"/>
      </dsp:txXfrm>
    </dsp:sp>
  </dsp:spTree>
</dsp:drawing>
</file>

<file path=ppt/diagrams/drawing7.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1" name=""/>
      <dsp:cNvGrpSpPr/>
    </dsp:nvGrpSpPr>
    <dsp:grpSpPr/>
  </dsp:spTree>
</dsp:drawing>
</file>

<file path=ppt/diagrams/drawing8.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9" name=""/>
      <dsp:cNvGrpSpPr/>
    </dsp:nvGrpSpPr>
    <dsp:grpSpPr/>
  </dsp:spTree>
</dsp:drawing>
</file>

<file path=ppt/diagrams/drawing9.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3" name=""/>
      <dsp:cNvGrpSpPr/>
    </dsp:nvGrpSpPr>
    <dsp:grpSpPr/>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dgm:ruleLst>
      </dgm:layoutNode>
      <dgm:choose name="Name13">
        <dgm:if name="Name14" axis="par ch" ptType="doc node" func="cnt" op="gt" val="1">
          <dgm:layoutNode name="spNode">
            <dgm:alg type="sp"/>
            <dgm:shape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Process7#1">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max="30"/>
        </dgm:ruleLst>
        <dgm:layoutNode name="bgRect" styleLbl="node1">
          <dgm:alg type="sp"/>
          <dgm:shape type="roundRect" r:blip="" zOrderOff="-1">
            <dgm:adjLst>
              <dgm:adj idx="1" val="0.05"/>
            </dgm:adjLst>
          </dgm:shape>
          <dgm:presOf axis="self"/>
          <dgm:constrLst/>
          <dgm:ruleLst/>
        </dgm:layoutNode>
        <dgm:layoutNode name="parentNode" styleLbl="node1">
          <dgm:varLst>
            <dgm:chMax val="0"/>
            <dgm:bulletEnabled val="1"/>
          </dgm:varLst>
          <dgm:choose name="Name8">
            <dgm:if name="Name9" func="var" arg="dir" op="equ" val="norm">
              <dgm:alg type="tx">
                <dgm:param type="autoTxRot" val="grav"/>
                <dgm:param type="txAnchorVert" val="t"/>
                <dgm:param type="parTxLTRAlign" val="r"/>
                <dgm:param type="parTxRTLAlign" val="r"/>
              </dgm:alg>
              <dgm:shape rot="270" type="rect" r:blip="" hideGeom="1">
                <dgm:adjLst/>
              </dgm:shape>
              <dgm:presOf axis="self"/>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rot="90" type="rect" r:blip="" hideGeom="1">
                <dgm:adjLst/>
              </dgm:shape>
              <dgm:presOf axis="self"/>
              <dgm:constrLst>
                <dgm:constr type="primFontSz" val="65"/>
                <dgm:constr type="lMarg" refType="primFontSz" fact="0.35"/>
                <dgm:constr type="rMarg"/>
                <dgm:constr type="tMarg" refType="primFontSz" fact="0.27"/>
                <dgm:constr type="bMarg"/>
              </dgm:constrLst>
            </dgm:else>
          </dgm:choose>
          <dgm:ruleLst>
            <dgm:rule type="primFontSz" val="5"/>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type="rect" r:blip="" hideGeom="1">
                <dgm:adjLst/>
              </dgm:shape>
              <dgm:presOf axis="des" ptType="node"/>
              <dgm:constrLst>
                <dgm:constr type="primFontSz" val="65"/>
                <dgm:constr type="lMarg"/>
                <dgm:constr type="bMarg"/>
                <dgm:constr type="tMarg" refType="primFontSz" fact="0.27"/>
                <dgm:constr type="rMarg"/>
              </dgm:constrLst>
              <dgm:ruleLst>
                <dgm:rule type="primFontSz" val="5"/>
              </dgm:ruleLst>
            </dgm:layoutNode>
          </dgm:if>
          <dgm:else name="Name13"/>
        </dgm:choose>
      </dgm:layoutNode>
      <dgm:forEach name="Name14" axis="followSib" ptType="sibTrans" cnt="1">
        <dgm:layoutNode name="hSp">
          <dgm:alg type="sp"/>
          <dgm:shape r:blip="">
            <dgm:adjLst/>
          </dgm:shape>
          <dgm:presOf/>
          <dgm:constrLst/>
          <dgm:ruleLst/>
        </dgm:layoutNode>
        <dgm:layoutNode name="vProcSp" moveWith="bgRect">
          <dgm:alg type="lin">
            <dgm:param type="linDir" val="fromT"/>
          </dgm:alg>
          <dgm:shape r:blip="">
            <dgm:adjLst/>
          </dgm:shape>
          <dgm:presOf/>
          <dgm:constrLst>
            <dgm:constr type="w" for="ch" forName="vSp1" refType="w"/>
            <dgm:constr type="w" for="ch" forName="simulatedConn" refType="w"/>
            <dgm:constr type="w" for="ch" forName="vSp2" refType="w"/>
          </dgm:constrLst>
          <dgm:ruleLst/>
          <dgm:layoutNode name="vSp1">
            <dgm:alg type="sp"/>
            <dgm:shape r:blip="">
              <dgm:adjLst/>
            </dgm:shape>
            <dgm:presOf/>
            <dgm:constrLst/>
            <dgm:ruleLst/>
          </dgm:layoutNode>
          <dgm:layoutNode name="simulatedConn" styleLbl="solidFgAcc1">
            <dgm:alg type="sp"/>
            <dgm:choose name="Name15">
              <dgm:if name="Name16" func="var" arg="dir" op="equ" val="norm">
                <dgm:shape rot="90" type="flowChartExtract" r:blip="">
                  <dgm:adjLst/>
                </dgm:shape>
              </dgm:if>
              <dgm:else name="Name17">
                <dgm:shape rot="-90" type="flowChartExtract" r:blip="">
                  <dgm:adjLst/>
                </dgm:shape>
              </dgm:else>
            </dgm:choose>
            <dgm:presOf/>
            <dgm:constrLst/>
            <dgm:ruleLst/>
          </dgm:layoutNode>
          <dgm:layoutNode name="vSp2">
            <dgm:alg type="sp"/>
            <dgm:shape r:blip="">
              <dgm:adjLst/>
            </dgm:shape>
            <dgm:presOf/>
            <dgm:constrLst/>
            <dgm:ruleLst/>
          </dgm:layoutNode>
        </dgm:layoutNode>
        <dgm:layoutNode name="sibTrans">
          <dgm:alg type="sp"/>
          <dgm:shape r:blip="">
            <dgm:adjLst/>
          </dgm:shape>
          <dgm:presOf/>
          <dgm:constrLst/>
          <dgm:ruleLst/>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Process7#2">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max="30"/>
        </dgm:ruleLst>
        <dgm:layoutNode name="bgRect" styleLbl="node1">
          <dgm:alg type="sp"/>
          <dgm:shape type="roundRect" r:blip="" zOrderOff="-1">
            <dgm:adjLst>
              <dgm:adj idx="1" val="0.05"/>
            </dgm:adjLst>
          </dgm:shape>
          <dgm:presOf axis="self"/>
          <dgm:constrLst/>
          <dgm:ruleLst/>
        </dgm:layoutNode>
        <dgm:layoutNode name="parentNode" styleLbl="node1">
          <dgm:varLst>
            <dgm:chMax val="0"/>
            <dgm:bulletEnabled val="1"/>
          </dgm:varLst>
          <dgm:choose name="Name8">
            <dgm:if name="Name9" func="var" arg="dir" op="equ" val="norm">
              <dgm:alg type="tx">
                <dgm:param type="autoTxRot" val="grav"/>
                <dgm:param type="txAnchorVert" val="t"/>
                <dgm:param type="parTxLTRAlign" val="r"/>
                <dgm:param type="parTxRTLAlign" val="r"/>
              </dgm:alg>
              <dgm:shape rot="270" type="rect" r:blip="" hideGeom="1">
                <dgm:adjLst/>
              </dgm:shape>
              <dgm:presOf axis="self"/>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rot="90" type="rect" r:blip="" hideGeom="1">
                <dgm:adjLst/>
              </dgm:shape>
              <dgm:presOf axis="self"/>
              <dgm:constrLst>
                <dgm:constr type="primFontSz" val="65"/>
                <dgm:constr type="lMarg" refType="primFontSz" fact="0.35"/>
                <dgm:constr type="rMarg"/>
                <dgm:constr type="tMarg" refType="primFontSz" fact="0.27"/>
                <dgm:constr type="bMarg"/>
              </dgm:constrLst>
            </dgm:else>
          </dgm:choose>
          <dgm:ruleLst>
            <dgm:rule type="primFontSz" val="5"/>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type="rect" r:blip="" hideGeom="1">
                <dgm:adjLst/>
              </dgm:shape>
              <dgm:presOf axis="des" ptType="node"/>
              <dgm:constrLst>
                <dgm:constr type="primFontSz" val="65"/>
                <dgm:constr type="lMarg"/>
                <dgm:constr type="bMarg"/>
                <dgm:constr type="tMarg" refType="primFontSz" fact="0.27"/>
                <dgm:constr type="rMarg"/>
              </dgm:constrLst>
              <dgm:ruleLst>
                <dgm:rule type="primFontSz" val="5"/>
              </dgm:ruleLst>
            </dgm:layoutNode>
          </dgm:if>
          <dgm:else name="Name13"/>
        </dgm:choose>
      </dgm:layoutNode>
      <dgm:forEach name="Name14" axis="followSib" ptType="sibTrans" cnt="1">
        <dgm:layoutNode name="hSp">
          <dgm:alg type="sp"/>
          <dgm:shape r:blip="">
            <dgm:adjLst/>
          </dgm:shape>
          <dgm:presOf/>
          <dgm:constrLst/>
          <dgm:ruleLst/>
        </dgm:layoutNode>
        <dgm:layoutNode name="vProcSp" moveWith="bgRect">
          <dgm:alg type="lin">
            <dgm:param type="linDir" val="fromT"/>
          </dgm:alg>
          <dgm:shape r:blip="">
            <dgm:adjLst/>
          </dgm:shape>
          <dgm:presOf/>
          <dgm:constrLst>
            <dgm:constr type="w" for="ch" forName="vSp1" refType="w"/>
            <dgm:constr type="w" for="ch" forName="simulatedConn" refType="w"/>
            <dgm:constr type="w" for="ch" forName="vSp2" refType="w"/>
          </dgm:constrLst>
          <dgm:ruleLst/>
          <dgm:layoutNode name="vSp1">
            <dgm:alg type="sp"/>
            <dgm:shape r:blip="">
              <dgm:adjLst/>
            </dgm:shape>
            <dgm:presOf/>
            <dgm:constrLst/>
            <dgm:ruleLst/>
          </dgm:layoutNode>
          <dgm:layoutNode name="simulatedConn" styleLbl="solidFgAcc1">
            <dgm:alg type="sp"/>
            <dgm:choose name="Name15">
              <dgm:if name="Name16" func="var" arg="dir" op="equ" val="norm">
                <dgm:shape rot="90" type="flowChartExtract" r:blip="">
                  <dgm:adjLst/>
                </dgm:shape>
              </dgm:if>
              <dgm:else name="Name17">
                <dgm:shape rot="-90" type="flowChartExtract" r:blip="">
                  <dgm:adjLst/>
                </dgm:shape>
              </dgm:else>
            </dgm:choose>
            <dgm:presOf/>
            <dgm:constrLst/>
            <dgm:ruleLst/>
          </dgm:layoutNode>
          <dgm:layoutNode name="vSp2">
            <dgm:alg type="sp"/>
            <dgm:shape r:blip="">
              <dgm:adjLst/>
            </dgm:shape>
            <dgm:presOf/>
            <dgm:constrLst/>
            <dgm:ruleLst/>
          </dgm:layoutNode>
        </dgm:layoutNode>
        <dgm:layoutNode name="sibTrans">
          <dgm:alg type="sp"/>
          <dgm:shape r:blip="">
            <dgm:adjLst/>
          </dgm:shape>
          <dgm:presOf/>
          <dgm:constrLst/>
          <dgm:ruleLst/>
        </dgm:layoutNode>
      </dgm:forEach>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Process7#3">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max="30"/>
        </dgm:ruleLst>
        <dgm:layoutNode name="bgRect" styleLbl="node1">
          <dgm:alg type="sp"/>
          <dgm:shape type="roundRect" r:blip="" zOrderOff="-1">
            <dgm:adjLst>
              <dgm:adj idx="1" val="0.05"/>
            </dgm:adjLst>
          </dgm:shape>
          <dgm:presOf axis="self"/>
          <dgm:constrLst/>
          <dgm:ruleLst/>
        </dgm:layoutNode>
        <dgm:layoutNode name="parentNode" styleLbl="node1">
          <dgm:varLst>
            <dgm:chMax val="0"/>
            <dgm:bulletEnabled val="1"/>
          </dgm:varLst>
          <dgm:choose name="Name8">
            <dgm:if name="Name9" func="var" arg="dir" op="equ" val="norm">
              <dgm:alg type="tx">
                <dgm:param type="autoTxRot" val="grav"/>
                <dgm:param type="txAnchorVert" val="t"/>
                <dgm:param type="parTxLTRAlign" val="r"/>
                <dgm:param type="parTxRTLAlign" val="r"/>
              </dgm:alg>
              <dgm:shape rot="270" type="rect" r:blip="" hideGeom="1">
                <dgm:adjLst/>
              </dgm:shape>
              <dgm:presOf axis="self"/>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rot="90" type="rect" r:blip="" hideGeom="1">
                <dgm:adjLst/>
              </dgm:shape>
              <dgm:presOf axis="self"/>
              <dgm:constrLst>
                <dgm:constr type="primFontSz" val="65"/>
                <dgm:constr type="lMarg" refType="primFontSz" fact="0.35"/>
                <dgm:constr type="rMarg"/>
                <dgm:constr type="tMarg" refType="primFontSz" fact="0.27"/>
                <dgm:constr type="bMarg"/>
              </dgm:constrLst>
            </dgm:else>
          </dgm:choose>
          <dgm:ruleLst>
            <dgm:rule type="primFontSz" val="5"/>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type="rect" r:blip="" hideGeom="1">
                <dgm:adjLst/>
              </dgm:shape>
              <dgm:presOf axis="des" ptType="node"/>
              <dgm:constrLst>
                <dgm:constr type="primFontSz" val="65"/>
                <dgm:constr type="lMarg"/>
                <dgm:constr type="bMarg"/>
                <dgm:constr type="tMarg" refType="primFontSz" fact="0.27"/>
                <dgm:constr type="rMarg"/>
              </dgm:constrLst>
              <dgm:ruleLst>
                <dgm:rule type="primFontSz" val="5"/>
              </dgm:ruleLst>
            </dgm:layoutNode>
          </dgm:if>
          <dgm:else name="Name13"/>
        </dgm:choose>
      </dgm:layoutNode>
      <dgm:forEach name="Name14" axis="followSib" ptType="sibTrans" cnt="1">
        <dgm:layoutNode name="hSp">
          <dgm:alg type="sp"/>
          <dgm:shape r:blip="">
            <dgm:adjLst/>
          </dgm:shape>
          <dgm:presOf/>
          <dgm:constrLst/>
          <dgm:ruleLst/>
        </dgm:layoutNode>
        <dgm:layoutNode name="vProcSp" moveWith="bgRect">
          <dgm:alg type="lin">
            <dgm:param type="linDir" val="fromT"/>
          </dgm:alg>
          <dgm:shape r:blip="">
            <dgm:adjLst/>
          </dgm:shape>
          <dgm:presOf/>
          <dgm:constrLst>
            <dgm:constr type="w" for="ch" forName="vSp1" refType="w"/>
            <dgm:constr type="w" for="ch" forName="simulatedConn" refType="w"/>
            <dgm:constr type="w" for="ch" forName="vSp2" refType="w"/>
          </dgm:constrLst>
          <dgm:ruleLst/>
          <dgm:layoutNode name="vSp1">
            <dgm:alg type="sp"/>
            <dgm:shape r:blip="">
              <dgm:adjLst/>
            </dgm:shape>
            <dgm:presOf/>
            <dgm:constrLst/>
            <dgm:ruleLst/>
          </dgm:layoutNode>
          <dgm:layoutNode name="simulatedConn" styleLbl="solidFgAcc1">
            <dgm:alg type="sp"/>
            <dgm:choose name="Name15">
              <dgm:if name="Name16" func="var" arg="dir" op="equ" val="norm">
                <dgm:shape rot="90" type="flowChartExtract" r:blip="">
                  <dgm:adjLst/>
                </dgm:shape>
              </dgm:if>
              <dgm:else name="Name17">
                <dgm:shape rot="-90" type="flowChartExtract" r:blip="">
                  <dgm:adjLst/>
                </dgm:shape>
              </dgm:else>
            </dgm:choose>
            <dgm:presOf/>
            <dgm:constrLst/>
            <dgm:ruleLst/>
          </dgm:layoutNode>
          <dgm:layoutNode name="vSp2">
            <dgm:alg type="sp"/>
            <dgm:shape r:blip="">
              <dgm:adjLst/>
            </dgm:shape>
            <dgm:presOf/>
            <dgm:constrLst/>
            <dgm:ruleLst/>
          </dgm:layoutNode>
        </dgm:layoutNode>
        <dgm:layoutNode name="sibTrans">
          <dgm:alg type="sp"/>
          <dgm:shape r:blip="">
            <dgm:adjLst/>
          </dgm:shape>
          <dgm:presOf/>
          <dgm:constrLst/>
          <dgm:ruleLst/>
        </dgm:layoutNode>
      </dgm:forEach>
    </dgm:forEach>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name="Name7" axis="ch" ptType="node">
          <dgm:layoutNode name="node" styleLbl="vennNode1">
            <dgm:varLst>
              <dgm:bulletEnabled val="1"/>
            </dgm:varLst>
            <dgm:alg type="tx">
              <dgm:param type="txAnchorVertCh" val="mid"/>
            </dgm:alg>
            <dgm:shape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dgm:forEach>
    </dgm:layoutNode>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name="Name7" axis="ch" ptType="node">
          <dgm:layoutNode name="node" styleLbl="vennNode1">
            <dgm:varLst>
              <dgm:bulletEnabled val="1"/>
            </dgm:varLst>
            <dgm:alg type="tx">
              <dgm:param type="txAnchorVertCh" val="mid"/>
            </dgm:alg>
            <dgm:shape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dgm:forEach>
    </dgm:layoutNode>
  </dgm:layoutNode>
</dgm:layoutDef>
</file>

<file path=ppt/diagrams/layout7.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name="Name7" axis="ch" ptType="node">
          <dgm:layoutNode name="node" styleLbl="vennNode1">
            <dgm:varLst>
              <dgm:bulletEnabled val="1"/>
            </dgm:varLst>
            <dgm:alg type="tx">
              <dgm:param type="txAnchorVertCh" val="mid"/>
            </dgm:alg>
            <dgm:shape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dgm:forEach>
    </dgm:layoutNode>
  </dgm:layoutNode>
</dgm:layoutDef>
</file>

<file path=ppt/diagrams/layout8.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name="Name7" axis="ch" ptType="node">
          <dgm:layoutNode name="node" styleLbl="vennNode1">
            <dgm:varLst>
              <dgm:bulletEnabled val="1"/>
            </dgm:varLst>
            <dgm:alg type="tx">
              <dgm:param type="txAnchorVertCh" val="mid"/>
            </dgm:alg>
            <dgm:shape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dgm:ruleLst>
          </dgm:layoutNode>
        </dgm:forEach>
      </dgm:forEach>
    </dgm:layoutNode>
  </dgm:layoutNode>
</dgm:layoutDef>
</file>

<file path=ppt/diagrams/layout9.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dgm:ruleLst>
            </dgm:layoutNode>
          </dgm:if>
          <dgm:else name="Name14"/>
        </dgm:choose>
        <dgm:layoutNode name="level">
          <dgm:varLst>
            <dgm:chMax val="1"/>
            <dgm:bulletEnabled val="1"/>
          </dgm:varLst>
          <dgm:alg type="sp"/>
          <dgm:shape type="trapezoid" r:blip="">
            <dgm:adjLst/>
          </dgm:shape>
          <dgm:presOf axis="self"/>
          <dgm:constrLst>
            <dgm:constr type="h" val="500"/>
            <dgm:constr type="w" val="1"/>
          </dgm:constrLst>
          <dgm:ruleLst/>
        </dgm:layoutNode>
        <dgm:layoutNode name="levelTx" styleLbl="revTx">
          <dgm:varLst>
            <dgm:chMax val="1"/>
            <dgm:bulletEnabled val="1"/>
          </dgm:varLst>
          <dgm:alg type="tx"/>
          <dgm:shape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layoutNod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319D21-7FBC-418F-B1D8-053AD70BE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AD7B3-ECD8-4F5F-9BF6-9F5A4193D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3407E6-22CF-4CEB-9856-E3E20923F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07A2E9-C161-4E93-87ED-13D3DFAE9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87342B-5641-4DE3-BBEF-913E4AB14C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2DABC1-89DD-497F-B5A7-05AFA5C8C8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73DA7E-C446-45D6-81BC-E2855D5B11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24F3F-974D-4351-8873-5C52A2E0FB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FCA63-79FC-41A5-A837-2734683B20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28992-D91C-49B9-B1BE-7A8C1C702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77A0A-6FC3-4A64-A8F2-938CBE161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53250" name="Picture 2" descr="http://www.hr369.com/uploadfile/2013/0715/20130715100512393.jpg"/>
          <p:cNvPicPr>
            <a:picLocks noChangeAspect="1" noChangeArrowheads="1"/>
          </p:cNvPicPr>
          <p:nvPr userDrawn="1"/>
        </p:nvPicPr>
        <p:blipFill>
          <a:blip r:embed="rId1"/>
          <a:stretch>
            <a:fillRect/>
          </a:stretch>
        </p:blipFill>
        <p:spPr bwMode="auto">
          <a:xfrm>
            <a:off x="0" y="3647704"/>
            <a:ext cx="3697573" cy="3210296"/>
          </a:xfrm>
          <a:prstGeom prst="flowChartPunchedTape">
            <a:avLst/>
          </a:prstGeom>
          <a:noFill/>
          <a:ln>
            <a:noFill/>
          </a:ln>
        </p:spPr>
      </p:pic>
      <p:sp>
        <p:nvSpPr>
          <p:cNvPr id="15" name="TextBox 38"/>
          <p:cNvSpPr txBox="1"/>
          <p:nvPr userDrawn="1"/>
        </p:nvSpPr>
        <p:spPr>
          <a:xfrm>
            <a:off x="2273929" y="1182449"/>
            <a:ext cx="7571303" cy="156966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9600" b="1" smtClean="0">
                <a:solidFill>
                  <a:srgbClr val="FC6204"/>
                </a:solidFill>
                <a:effectLst>
                  <a:outerShdw blurRad="38100" dist="38100" dir="2700000" algn="tl">
                    <a:srgbClr val="000000">
                      <a:alpha val="43137"/>
                    </a:srgbClr>
                  </a:outerShdw>
                  <a:reflection blurRad="25400" stA="30000" endPos="30000" dist="50800" dir="5400000" sy="-100000" algn="bl" rotWithShape="0"/>
                </a:effectLst>
                <a:latin typeface="微软雅黑" pitchFamily="34" charset="-122"/>
                <a:ea typeface="微软雅黑" pitchFamily="34" charset="-122"/>
              </a:rPr>
              <a:t>企业战略管理</a:t>
            </a:r>
            <a:endParaRPr lang="zh-CN" altLang="en-US" sz="9600" b="1">
              <a:solidFill>
                <a:srgbClr val="FC6204"/>
              </a:solidFill>
              <a:effectLst>
                <a:outerShdw blurRad="38100" dist="38100" dir="2700000" algn="tl">
                  <a:srgbClr val="000000">
                    <a:alpha val="43137"/>
                  </a:srgbClr>
                </a:outerShdw>
                <a:reflection blurRad="25400" stA="30000" endPos="30000" dist="50800" dir="5400000" sy="-100000" algn="bl" rotWithShape="0"/>
              </a:effectLst>
              <a:latin typeface="微软雅黑" pitchFamily="34" charset="-122"/>
              <a:ea typeface="微软雅黑" pitchFamily="34" charset="-122"/>
            </a:endParaRPr>
          </a:p>
        </p:txBody>
      </p:sp>
      <p:sp>
        <p:nvSpPr>
          <p:cNvPr id="13" name="椭圆 22"/>
          <p:cNvSpPr/>
          <p:nvPr userDrawn="1"/>
        </p:nvSpPr>
        <p:spPr>
          <a:xfrm>
            <a:off x="-13075" y="35625"/>
            <a:ext cx="12205075" cy="1223159"/>
          </a:xfrm>
          <a:custGeom>
            <a:rect l="l" t="t" r="r" b="b"/>
            <a:pathLst>
              <a:path w="9144001" h="1215037">
                <a:moveTo>
                  <a:pt x="0" y="0"/>
                </a:moveTo>
                <a:cubicBezTo>
                  <a:pt x="1044041" y="640192"/>
                  <a:pt x="2755465" y="1057166"/>
                  <a:pt x="4689494" y="1057166"/>
                </a:cubicBezTo>
                <a:cubicBezTo>
                  <a:pt x="6484806" y="1057166"/>
                  <a:pt x="8088300" y="697861"/>
                  <a:pt x="9144001" y="133798"/>
                </a:cubicBezTo>
                <a:lnTo>
                  <a:pt x="9144001" y="292702"/>
                </a:lnTo>
                <a:cubicBezTo>
                  <a:pt x="8087610" y="855887"/>
                  <a:pt x="6484419" y="1215037"/>
                  <a:pt x="4689494" y="1215037"/>
                </a:cubicBezTo>
                <a:cubicBezTo>
                  <a:pt x="2755571" y="1215037"/>
                  <a:pt x="1044228" y="798109"/>
                  <a:pt x="0" y="157591"/>
                </a:cubicBezTo>
                <a:close/>
              </a:path>
            </a:pathLst>
          </a:custGeom>
          <a:solidFill>
            <a:srgbClr val="F05425"/>
          </a:solidFill>
          <a:ln>
            <a:noFill/>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5"/>
          <p:cNvSpPr/>
          <p:nvPr userDrawn="1"/>
        </p:nvSpPr>
        <p:spPr>
          <a:xfrm>
            <a:off x="-1200" y="2623942"/>
            <a:ext cx="12193200" cy="1181820"/>
          </a:xfrm>
          <a:custGeom>
            <a:rect l="l" t="t" r="r" b="b"/>
            <a:pathLst>
              <a:path w="9144000" h="1181820">
                <a:moveTo>
                  <a:pt x="4503736" y="0"/>
                </a:moveTo>
                <a:cubicBezTo>
                  <a:pt x="6407413" y="0"/>
                  <a:pt x="8095417" y="403989"/>
                  <a:pt x="9144000" y="1027158"/>
                </a:cubicBezTo>
                <a:lnTo>
                  <a:pt x="9144000" y="1181820"/>
                </a:lnTo>
                <a:cubicBezTo>
                  <a:pt x="8096888" y="552513"/>
                  <a:pt x="6400701" y="144016"/>
                  <a:pt x="4486433" y="144016"/>
                </a:cubicBezTo>
                <a:cubicBezTo>
                  <a:pt x="2673012" y="144016"/>
                  <a:pt x="1055298" y="510606"/>
                  <a:pt x="0" y="1084233"/>
                </a:cubicBezTo>
                <a:lnTo>
                  <a:pt x="0" y="949973"/>
                </a:lnTo>
                <a:cubicBezTo>
                  <a:pt x="1054723" y="370654"/>
                  <a:pt x="2680292" y="0"/>
                  <a:pt x="4503736" y="0"/>
                </a:cubicBezTo>
                <a:close/>
              </a:path>
            </a:pathLst>
          </a:custGeom>
          <a:solidFill>
            <a:srgbClr val="F05425"/>
          </a:solidFill>
          <a:ln>
            <a:noFill/>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3252" name="Picture 4" descr="http://www.chinairn.com/UserFiles/20130323/20130323132239178.jpg"/>
          <p:cNvPicPr>
            <a:picLocks noChangeAspect="1" noChangeArrowheads="1"/>
          </p:cNvPicPr>
          <p:nvPr userDrawn="1"/>
        </p:nvPicPr>
        <p:blipFill>
          <a:blip r:embed="rId2"/>
          <a:stretch>
            <a:fillRect/>
          </a:stretch>
        </p:blipFill>
        <p:spPr bwMode="auto">
          <a:xfrm>
            <a:off x="8061253" y="3550724"/>
            <a:ext cx="4118871" cy="3239660"/>
          </a:xfrm>
          <a:prstGeom prst="flowChartPunchedTape">
            <a:avLst/>
          </a:prstGeom>
          <a:noFill/>
        </p:spPr>
      </p:pic>
      <p:pic>
        <p:nvPicPr>
          <p:cNvPr id="53258" name="Picture 10" descr="http://pic.nipic.com/2008-08-21/2008821172040634_2.jpg"/>
          <p:cNvPicPr>
            <a:picLocks noChangeAspect="1" noChangeArrowheads="1"/>
          </p:cNvPicPr>
          <p:nvPr userDrawn="1"/>
        </p:nvPicPr>
        <p:blipFill>
          <a:blip r:embed="rId3"/>
          <a:srcRect b="4619"/>
          <a:stretch>
            <a:fillRect/>
          </a:stretch>
        </p:blipFill>
        <p:spPr bwMode="auto">
          <a:xfrm>
            <a:off x="3682549" y="3581309"/>
            <a:ext cx="4404547" cy="3241066"/>
          </a:xfrm>
          <a:prstGeom prst="flowChartPunchedTape">
            <a:avLst/>
          </a:prstGeom>
          <a:noFill/>
          <a:ln>
            <a:noFill/>
          </a:ln>
        </p:spPr>
      </p:pic>
    </p:spTree>
    <p:extLst>
      <p:ext uri="{BB962C8B-B14F-4D97-AF65-F5344CB8AC3E}">
        <p14:creationId xmlns:p14="http://schemas.microsoft.com/office/powerpoint/2010/main" val="2477863246"/>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5" presetClass="entr" presetSubtype="0" dur="400" fill="hold" grpId="0" nodeType="afterEffect">
                                  <p:stCondLst>
                                    <p:cond delay="0"/>
                                  </p:stCondLst>
                                  <p:iterate type="lt">
                                    <p:tmPct val="10000"/>
                                  </p:iterate>
                                  <p:childTnLst>
                                    <p:set>
                                      <p:cBhvr>
                                        <p:cTn id="6" dur="1" fill="hold">
                                          <p:stCondLst>
                                            <p:cond delay="0"/>
                                          </p:stCondLst>
                                        </p:cTn>
                                        <p:tgtEl>
                                          <p:spTgt spid="15"/>
                                        </p:tgtEl>
                                        <p:attrNameLst>
                                          <p:attrName>style.visibility</p:attrName>
                                        </p:attrNameLst>
                                      </p:cBhvr>
                                      <p:to>
                                        <p:strVal val="visible"/>
                                      </p:to>
                                    </p:set>
                                    <p:anim calcmode="lin" valueType="num">
                                      <p:cBhvr>
                                        <p:cTn id="7" dur="400" fill="hold"/>
                                        <p:tgtEl>
                                          <p:spTgt spid="15"/>
                                        </p:tgtEl>
                                        <p:attrNameLst>
                                          <p:attrName>ppt_w</p:attrName>
                                        </p:attrNameLst>
                                      </p:cBhvr>
                                      <p:tavLst>
                                        <p:tav tm="0">
                                          <p:val>
                                            <p:fltVal val="0"/>
                                          </p:val>
                                        </p:tav>
                                        <p:tav tm="100000">
                                          <p:val>
                                            <p:strVal val="#ppt_w"/>
                                          </p:val>
                                        </p:tav>
                                      </p:tavLst>
                                    </p:anim>
                                    <p:anim calcmode="lin" valueType="num">
                                      <p:cBhvr>
                                        <p:cTn id="8" dur="400" fill="hold"/>
                                        <p:tgtEl>
                                          <p:spTgt spid="15"/>
                                        </p:tgtEl>
                                        <p:attrNameLst>
                                          <p:attrName>ppt_h</p:attrName>
                                        </p:attrNameLst>
                                      </p:cBhvr>
                                      <p:tavLst>
                                        <p:tav tm="0">
                                          <p:val>
                                            <p:fltVal val="0"/>
                                          </p:val>
                                        </p:tav>
                                        <p:tav tm="100000">
                                          <p:val>
                                            <p:strVal val="#ppt_h"/>
                                          </p:val>
                                        </p:tav>
                                      </p:tavLst>
                                    </p:anim>
                                    <p:anim calcmode="lin" valueType="num">
                                      <p:cBhvr>
                                        <p:cTn id="9" dur="400" fill="hold"/>
                                        <p:tgtEl>
                                          <p:spTgt spid="15"/>
                                        </p:tgtEl>
                                        <p:attrNameLst>
                                          <p:attrName>ppt_x</p:attrName>
                                        </p:attrNameLst>
                                      </p:cBhvr>
                                      <p:tavLst>
                                        <p:tav tm="0" fmla="#ppt_x+(cos(-2*pi*(1-$))*-#ppt_x-sin(-2*pi*(1-$))*(1-#ppt_y))*(1-$)">
                                          <p:val>
                                            <p:fltVal val="0"/>
                                          </p:val>
                                        </p:tav>
                                        <p:tav tm="100000">
                                          <p:val>
                                            <p:fltVal val="1"/>
                                          </p:val>
                                        </p:tav>
                                      </p:tavLst>
                                    </p:anim>
                                    <p:anim calcmode="lin" valueType="num">
                                      <p:cBhvr>
                                        <p:cTn id="10" dur="400" fill="hold"/>
                                        <p:tgtEl>
                                          <p:spTgt spid="1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Ref idx="1002">
        <a:schemeClr val="bg2"/>
      </p:bgRef>
    </p:bg>
    <p:spTree>
      <p:nvGrpSpPr>
        <p:cNvPr id="1" name=""/>
        <p:cNvGrpSpPr/>
        <p:nvPr/>
      </p:nvGrpSpPr>
      <p:grpSpPr>
        <a:xfrm>
          <a:off x="0" y="0"/>
          <a:ext cx="0" cy="0"/>
        </a:xfrm>
      </p:grpSpPr>
      <p:sp>
        <p:nvSpPr>
          <p:cNvPr id="12" name="TextBox 3"/>
          <p:cNvSpPr txBox="1"/>
          <p:nvPr userDrawn="1"/>
        </p:nvSpPr>
        <p:spPr>
          <a:xfrm>
            <a:off x="7836102" y="2663860"/>
            <a:ext cx="3517698" cy="8309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zh-CN" altLang="en-US" sz="4800" b="1" smtClean="0">
                <a:solidFill>
                  <a:prstClr val="white"/>
                </a:solidFill>
                <a:effectLst>
                  <a:outerShdw blurRad="38100" dist="38100" dir="2700000" algn="tl">
                    <a:srgbClr val="000000">
                      <a:alpha val="43137"/>
                    </a:srgbClr>
                  </a:outerShdw>
                </a:effectLst>
                <a:latin typeface="微软雅黑" pitchFamily="34" charset="-122"/>
                <a:ea typeface="微软雅黑" pitchFamily="34" charset="-122"/>
              </a:rPr>
              <a:t>谢谢观看！</a:t>
            </a:r>
            <a:endParaRPr lang="zh-CN" altLang="en-US" sz="4800" b="1">
              <a:solidFill>
                <a:prstClr val="white"/>
              </a:solidFill>
              <a:effectLst>
                <a:outerShdw blurRad="38100" dist="38100" dir="2700000" algn="tl">
                  <a:srgbClr val="000000">
                    <a:alpha val="43137"/>
                  </a:srgbClr>
                </a:outerShdw>
              </a:effectLst>
              <a:latin typeface="微软雅黑" pitchFamily="34" charset="-122"/>
              <a:ea typeface="微软雅黑" pitchFamily="34" charset="-122"/>
            </a:endParaRPr>
          </a:p>
        </p:txBody>
      </p:sp>
      <p:pic>
        <p:nvPicPr>
          <p:cNvPr id="52226" name="Picture 2" descr="http://z.k1982.com/design_img/201407/201407282047466877.jpg"/>
          <p:cNvPicPr>
            <a:picLocks noChangeAspect="1" noChangeArrowheads="1"/>
          </p:cNvPicPr>
          <p:nvPr userDrawn="1"/>
        </p:nvPicPr>
        <p:blipFill>
          <a:blip r:embed="rId1"/>
          <a:stretch>
            <a:fillRect/>
          </a:stretch>
        </p:blipFill>
        <p:spPr bwMode="auto">
          <a:xfrm>
            <a:off x="0" y="312102"/>
            <a:ext cx="6523505" cy="6012498"/>
          </a:xfrm>
          <a:prstGeom prst="rect">
            <a:avLst/>
          </a:prstGeom>
          <a:noFill/>
        </p:spPr>
      </p:pic>
    </p:spTree>
    <p:extLst>
      <p:ext uri="{BB962C8B-B14F-4D97-AF65-F5344CB8AC3E}">
        <p14:creationId xmlns:p14="http://schemas.microsoft.com/office/powerpoint/2010/main" val="2626510350"/>
      </p:ext>
    </p:extLst>
  </p:cSld>
  <p:clrMapOvr>
    <a:overrideClrMapping bg1="dk1" tx1="lt1" bg2="dk2" tx2="lt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5" presetClass="entr" presetSubtype="0" dur="1000" fill="hold" nodeType="withEffect">
                                  <p:stCondLst>
                                    <p:cond delay="0"/>
                                  </p:stCondLst>
                                  <p:childTnLst>
                                    <p:set>
                                      <p:cBhvr>
                                        <p:cTn id="6" dur="1" fill="hold">
                                          <p:stCondLst>
                                            <p:cond delay="0"/>
                                          </p:stCondLst>
                                        </p:cTn>
                                        <p:tgtEl>
                                          <p:spTgt spid="52226"/>
                                        </p:tgtEl>
                                        <p:attrNameLst>
                                          <p:attrName>style.visibility</p:attrName>
                                        </p:attrNameLst>
                                      </p:cBhvr>
                                      <p:to>
                                        <p:strVal val="visible"/>
                                      </p:to>
                                    </p:set>
                                    <p:anim calcmode="lin" valueType="num">
                                      <p:cBhvr>
                                        <p:cTn id="7" dur="1000" fill="hold"/>
                                        <p:tgtEl>
                                          <p:spTgt spid="52226"/>
                                        </p:tgtEl>
                                        <p:attrNameLst>
                                          <p:attrName>ppt_w</p:attrName>
                                        </p:attrNameLst>
                                      </p:cBhvr>
                                      <p:tavLst>
                                        <p:tav tm="0">
                                          <p:val>
                                            <p:strVal val="#ppt_w*0.70"/>
                                          </p:val>
                                        </p:tav>
                                        <p:tav tm="100000">
                                          <p:val>
                                            <p:strVal val="#ppt_w"/>
                                          </p:val>
                                        </p:tav>
                                      </p:tavLst>
                                    </p:anim>
                                    <p:anim calcmode="lin" valueType="num">
                                      <p:cBhvr>
                                        <p:cTn id="8" dur="1000" fill="hold"/>
                                        <p:tgtEl>
                                          <p:spTgt spid="52226"/>
                                        </p:tgtEl>
                                        <p:attrNameLst>
                                          <p:attrName>ppt_h</p:attrName>
                                        </p:attrNameLst>
                                      </p:cBhvr>
                                      <p:tavLst>
                                        <p:tav tm="0">
                                          <p:val>
                                            <p:strVal val="#ppt_h"/>
                                          </p:val>
                                        </p:tav>
                                        <p:tav tm="100000">
                                          <p:val>
                                            <p:strVal val="#ppt_h"/>
                                          </p:val>
                                        </p:tav>
                                      </p:tavLst>
                                    </p:anim>
                                    <p:animEffect transition="in" filter="fade">
                                      <p:cBhvr>
                                        <p:cTn id="9" dur="1000"/>
                                        <p:tgtEl>
                                          <p:spTgt spid="52226"/>
                                        </p:tgtEl>
                                      </p:cBhvr>
                                    </p:animEffect>
                                  </p:childTnLst>
                                </p:cTn>
                              </p:par>
                            </p:childTnLst>
                          </p:cTn>
                        </p:par>
                        <p:par>
                          <p:cTn id="10" fill="hold" nodeType="afterGroup">
                            <p:stCondLst>
                              <p:cond delay="1000"/>
                            </p:stCondLst>
                            <p:childTnLst>
                              <p:par>
                                <p:cTn id="11" presetID="2" presetClass="entr" presetSubtype="4" dur="500"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两栏内容">
    <p:spTree>
      <p:nvGrpSpPr>
        <p:cNvPr id="1" name=""/>
        <p:cNvGrpSpPr/>
        <p:nvPr/>
      </p:nvGrpSpPr>
      <p:grpSpPr>
        <a:xfrm>
          <a:off x="0" y="0"/>
          <a:ext cx="0" cy="0"/>
        </a:xfrm>
      </p:grpSpPr>
      <p:sp>
        <p:nvSpPr>
          <p:cNvPr id="12" name="任意多边形 11"/>
          <p:cNvSpPr/>
          <p:nvPr userDrawn="1"/>
        </p:nvSpPr>
        <p:spPr>
          <a:xfrm>
            <a:off x="740149" y="142504"/>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矩形 13"/>
          <p:cNvSpPr/>
          <p:nvPr userDrawn="1"/>
        </p:nvSpPr>
        <p:spPr>
          <a:xfrm>
            <a:off x="0" y="5982854"/>
            <a:ext cx="12192000" cy="406400"/>
          </a:xfrm>
          <a:prstGeom prst="rect">
            <a:avLst/>
          </a:prstGeom>
          <a:pattFill prst="wdUpDiag">
            <a:fgClr>
              <a:schemeClr val="tx1">
                <a:lumMod val="50000"/>
                <a:lumOff val="5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5" name="组合 14"/>
          <p:cNvGrpSpPr/>
          <p:nvPr userDrawn="1"/>
        </p:nvGrpSpPr>
        <p:grpSpPr>
          <a:xfrm>
            <a:off x="251389" y="1381871"/>
            <a:ext cx="3631844" cy="446857"/>
            <a:chOff x="3779912" y="1777380"/>
            <a:chExt cx="4896544" cy="446857"/>
          </a:xfrm>
        </p:grpSpPr>
        <p:sp>
          <p:nvSpPr>
            <p:cNvPr id="16" name="矩形 15"/>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17" name="矩形 16"/>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400" b="0" i="0" u="none" strike="noStrike" kern="0" cap="none" spc="0" normalizeH="0" baseline="0" noProof="0" smtClean="0">
                  <a:ln>
                    <a:noFill/>
                  </a:ln>
                  <a:solidFill>
                    <a:sysClr val="window" lastClr="FFFFFF"/>
                  </a:solidFill>
                  <a:effectLst/>
                  <a:uLnTx/>
                  <a:uFillTx/>
                  <a:latin typeface="Broadway" pitchFamily="82" charset="0"/>
                  <a:ea typeface="微软雅黑"/>
                </a:rPr>
                <a:t>1</a:t>
              </a:r>
              <a:endParaRPr kumimoji="0" lang="zh-CN" altLang="en-US" sz="2400" b="0"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18" name="TextBox 37"/>
            <p:cNvSpPr txBox="1"/>
            <p:nvPr/>
          </p:nvSpPr>
          <p:spPr>
            <a:xfrm>
              <a:off x="4382368" y="1824127"/>
              <a:ext cx="407806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企业战略管理概述</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19" name="组合 18"/>
          <p:cNvGrpSpPr/>
          <p:nvPr userDrawn="1"/>
        </p:nvGrpSpPr>
        <p:grpSpPr>
          <a:xfrm>
            <a:off x="275137" y="3599290"/>
            <a:ext cx="3608096" cy="446857"/>
            <a:chOff x="3779912" y="1777380"/>
            <a:chExt cx="4896544" cy="446857"/>
          </a:xfrm>
        </p:grpSpPr>
        <p:sp>
          <p:nvSpPr>
            <p:cNvPr id="20" name="矩形 19"/>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1" name="矩形 20"/>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kern="0" smtClean="0">
                  <a:solidFill>
                    <a:sysClr val="window" lastClr="FFFFFF"/>
                  </a:solidFill>
                  <a:latin typeface="Broadway" pitchFamily="82" charset="0"/>
                  <a:ea typeface="微软雅黑"/>
                </a:rPr>
                <a:t>2</a:t>
              </a:r>
              <a:endParaRPr lang="zh-CN" altLang="en-US" sz="2000" kern="0">
                <a:solidFill>
                  <a:sysClr val="window" lastClr="FFFFFF"/>
                </a:solidFill>
                <a:latin typeface="Broadway" pitchFamily="82" charset="0"/>
                <a:ea typeface="微软雅黑"/>
              </a:endParaRPr>
            </a:p>
          </p:txBody>
        </p:sp>
        <p:sp>
          <p:nvSpPr>
            <p:cNvPr id="22" name="TextBox 4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企业的外部环境分析</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23" name="组合 22"/>
          <p:cNvGrpSpPr/>
          <p:nvPr userDrawn="1"/>
        </p:nvGrpSpPr>
        <p:grpSpPr>
          <a:xfrm>
            <a:off x="275137" y="4403541"/>
            <a:ext cx="3608096" cy="446857"/>
            <a:chOff x="3779912" y="1777380"/>
            <a:chExt cx="4896544" cy="446857"/>
          </a:xfrm>
        </p:grpSpPr>
        <p:sp>
          <p:nvSpPr>
            <p:cNvPr id="24" name="矩形 23"/>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5" name="矩形 24"/>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kern="0">
                  <a:solidFill>
                    <a:sysClr val="window" lastClr="FFFFFF"/>
                  </a:solidFill>
                  <a:latin typeface="Broadway" pitchFamily="82" charset="0"/>
                  <a:ea typeface="微软雅黑"/>
                </a:rPr>
                <a:t>3</a:t>
              </a:r>
              <a:endParaRPr lang="zh-CN" altLang="en-US" sz="2000" kern="0">
                <a:solidFill>
                  <a:sysClr val="window" lastClr="FFFFFF"/>
                </a:solidFill>
                <a:latin typeface="Broadway" pitchFamily="82" charset="0"/>
                <a:ea typeface="微软雅黑"/>
              </a:endParaRPr>
            </a:p>
          </p:txBody>
        </p:sp>
        <p:sp>
          <p:nvSpPr>
            <p:cNvPr id="26" name="TextBox 45"/>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企业的内部环境分析</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27" name="组合 26"/>
          <p:cNvGrpSpPr/>
          <p:nvPr userDrawn="1"/>
        </p:nvGrpSpPr>
        <p:grpSpPr>
          <a:xfrm>
            <a:off x="275137" y="5207791"/>
            <a:ext cx="3608096" cy="446857"/>
            <a:chOff x="3779912" y="1777380"/>
            <a:chExt cx="4896544" cy="446857"/>
          </a:xfrm>
        </p:grpSpPr>
        <p:sp>
          <p:nvSpPr>
            <p:cNvPr id="28" name="矩形 27"/>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9" name="矩形 28"/>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kern="0" smtClean="0">
                  <a:solidFill>
                    <a:sysClr val="window" lastClr="FFFFFF"/>
                  </a:solidFill>
                  <a:latin typeface="Broadway" pitchFamily="82" charset="0"/>
                  <a:ea typeface="微软雅黑"/>
                </a:rPr>
                <a:t>4</a:t>
              </a:r>
              <a:endParaRPr lang="zh-CN" altLang="en-US" sz="2000" kern="0">
                <a:solidFill>
                  <a:sysClr val="window" lastClr="FFFFFF"/>
                </a:solidFill>
                <a:latin typeface="Broadway" pitchFamily="82" charset="0"/>
                <a:ea typeface="微软雅黑"/>
              </a:endParaRPr>
            </a:p>
          </p:txBody>
        </p:sp>
        <p:sp>
          <p:nvSpPr>
            <p:cNvPr id="30" name="TextBox 5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企业使命和战略目标</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sp>
        <p:nvSpPr>
          <p:cNvPr id="32" name="矩形 31"/>
          <p:cNvSpPr/>
          <p:nvPr userDrawn="1"/>
        </p:nvSpPr>
        <p:spPr>
          <a:xfrm>
            <a:off x="775775" y="267630"/>
            <a:ext cx="3111500" cy="102233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第一篇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总论</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grpSp>
        <p:nvGrpSpPr>
          <p:cNvPr id="31" name="组合 30"/>
          <p:cNvGrpSpPr/>
          <p:nvPr userDrawn="1"/>
        </p:nvGrpSpPr>
        <p:grpSpPr>
          <a:xfrm>
            <a:off x="7992118" y="1605173"/>
            <a:ext cx="4176131" cy="446857"/>
            <a:chOff x="3779912" y="1777380"/>
            <a:chExt cx="4896544" cy="446857"/>
          </a:xfrm>
        </p:grpSpPr>
        <p:sp>
          <p:nvSpPr>
            <p:cNvPr id="33" name="矩形 32"/>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34" name="矩形 33"/>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smtClean="0">
                  <a:ln>
                    <a:noFill/>
                  </a:ln>
                  <a:solidFill>
                    <a:sysClr val="window" lastClr="FFFFFF"/>
                  </a:solidFill>
                  <a:effectLst/>
                  <a:uLnTx/>
                  <a:uFillTx/>
                  <a:latin typeface="Broadway" pitchFamily="82" charset="0"/>
                  <a:ea typeface="微软雅黑"/>
                </a:rPr>
                <a:t>9</a:t>
              </a:r>
              <a:endParaRPr kumimoji="0" lang="zh-CN" altLang="en-US" sz="2000" b="0"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35" name="TextBox 37"/>
            <p:cNvSpPr txBox="1"/>
            <p:nvPr/>
          </p:nvSpPr>
          <p:spPr>
            <a:xfrm>
              <a:off x="4382369"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企业战略实施</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36" name="组合 35"/>
          <p:cNvGrpSpPr/>
          <p:nvPr userDrawn="1"/>
        </p:nvGrpSpPr>
        <p:grpSpPr>
          <a:xfrm>
            <a:off x="7992118" y="2409424"/>
            <a:ext cx="4176132" cy="446857"/>
            <a:chOff x="3779911" y="1777380"/>
            <a:chExt cx="4896545" cy="446857"/>
          </a:xfrm>
        </p:grpSpPr>
        <p:sp>
          <p:nvSpPr>
            <p:cNvPr id="37" name="矩形 36"/>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38" name="矩形 37"/>
            <p:cNvSpPr/>
            <p:nvPr/>
          </p:nvSpPr>
          <p:spPr>
            <a:xfrm>
              <a:off x="3779911" y="1777380"/>
              <a:ext cx="676869"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kern="0" smtClean="0">
                  <a:solidFill>
                    <a:sysClr val="window" lastClr="FFFFFF"/>
                  </a:solidFill>
                  <a:latin typeface="Broadway" pitchFamily="82" charset="0"/>
                  <a:ea typeface="微软雅黑"/>
                </a:rPr>
                <a:t>10</a:t>
              </a:r>
              <a:endParaRPr lang="zh-CN" altLang="en-US" sz="2000" kern="0">
                <a:solidFill>
                  <a:sysClr val="window" lastClr="FFFFFF"/>
                </a:solidFill>
                <a:latin typeface="Broadway" pitchFamily="82" charset="0"/>
                <a:ea typeface="微软雅黑"/>
              </a:endParaRPr>
            </a:p>
          </p:txBody>
        </p:sp>
        <p:sp>
          <p:nvSpPr>
            <p:cNvPr id="39" name="TextBox 41"/>
            <p:cNvSpPr txBox="1"/>
            <p:nvPr/>
          </p:nvSpPr>
          <p:spPr>
            <a:xfrm>
              <a:off x="4382367" y="1824127"/>
              <a:ext cx="407806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企业战略的控制和变革</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40" name="组合 39"/>
          <p:cNvGrpSpPr/>
          <p:nvPr userDrawn="1"/>
        </p:nvGrpSpPr>
        <p:grpSpPr>
          <a:xfrm>
            <a:off x="7992118" y="3213675"/>
            <a:ext cx="4176132" cy="446857"/>
            <a:chOff x="3779911" y="1777380"/>
            <a:chExt cx="4896545" cy="446857"/>
          </a:xfrm>
        </p:grpSpPr>
        <p:sp>
          <p:nvSpPr>
            <p:cNvPr id="41" name="矩形 40"/>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42" name="矩形 41"/>
            <p:cNvSpPr/>
            <p:nvPr/>
          </p:nvSpPr>
          <p:spPr>
            <a:xfrm>
              <a:off x="3779911" y="1777380"/>
              <a:ext cx="676869"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kern="0" smtClean="0">
                  <a:solidFill>
                    <a:sysClr val="window" lastClr="FFFFFF"/>
                  </a:solidFill>
                  <a:latin typeface="Broadway" pitchFamily="82" charset="0"/>
                  <a:ea typeface="微软雅黑"/>
                </a:rPr>
                <a:t>11</a:t>
              </a:r>
              <a:endParaRPr lang="zh-CN" altLang="en-US" sz="2000" kern="0">
                <a:solidFill>
                  <a:sysClr val="window" lastClr="FFFFFF"/>
                </a:solidFill>
                <a:latin typeface="Broadway" pitchFamily="82" charset="0"/>
                <a:ea typeface="微软雅黑"/>
              </a:endParaRPr>
            </a:p>
          </p:txBody>
        </p:sp>
        <p:sp>
          <p:nvSpPr>
            <p:cNvPr id="43" name="TextBox 45"/>
            <p:cNvSpPr txBox="1"/>
            <p:nvPr/>
          </p:nvSpPr>
          <p:spPr>
            <a:xfrm>
              <a:off x="4382367" y="1824127"/>
              <a:ext cx="407806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几种企业战略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48" name="组合 47"/>
          <p:cNvGrpSpPr/>
          <p:nvPr userDrawn="1"/>
        </p:nvGrpSpPr>
        <p:grpSpPr>
          <a:xfrm>
            <a:off x="4382028" y="1593643"/>
            <a:ext cx="3336941" cy="446857"/>
            <a:chOff x="3779912" y="1777380"/>
            <a:chExt cx="4896544" cy="446857"/>
          </a:xfrm>
        </p:grpSpPr>
        <p:sp>
          <p:nvSpPr>
            <p:cNvPr id="49" name="矩形 48"/>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50" name="矩形 49"/>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1" i="0" u="none" strike="noStrike" kern="0" cap="none" spc="0" normalizeH="0" baseline="0" noProof="0" smtClean="0">
                  <a:ln>
                    <a:noFill/>
                  </a:ln>
                  <a:solidFill>
                    <a:sysClr val="window" lastClr="FFFFFF"/>
                  </a:solidFill>
                  <a:effectLst/>
                  <a:uLnTx/>
                  <a:uFillTx/>
                  <a:latin typeface="Broadway" pitchFamily="82" charset="0"/>
                  <a:ea typeface="微软雅黑"/>
                </a:rPr>
                <a:t>5</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51" name="TextBox 37"/>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企业总体战略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52" name="组合 51"/>
          <p:cNvGrpSpPr/>
          <p:nvPr userDrawn="1"/>
        </p:nvGrpSpPr>
        <p:grpSpPr>
          <a:xfrm>
            <a:off x="4382028" y="2397894"/>
            <a:ext cx="3336941" cy="446857"/>
            <a:chOff x="3779912" y="1777380"/>
            <a:chExt cx="4896544" cy="446857"/>
          </a:xfrm>
        </p:grpSpPr>
        <p:sp>
          <p:nvSpPr>
            <p:cNvPr id="53" name="矩形 52"/>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54" name="矩形 53"/>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kern="0" smtClean="0">
                  <a:solidFill>
                    <a:sysClr val="window" lastClr="FFFFFF"/>
                  </a:solidFill>
                  <a:latin typeface="Broadway" pitchFamily="82" charset="0"/>
                  <a:ea typeface="微软雅黑"/>
                </a:rPr>
                <a:t>6</a:t>
              </a:r>
              <a:endParaRPr lang="zh-CN" altLang="en-US" sz="2000" b="1" kern="0">
                <a:solidFill>
                  <a:sysClr val="window" lastClr="FFFFFF"/>
                </a:solidFill>
                <a:latin typeface="Broadway" pitchFamily="82" charset="0"/>
                <a:ea typeface="微软雅黑"/>
              </a:endParaRPr>
            </a:p>
          </p:txBody>
        </p:sp>
        <p:sp>
          <p:nvSpPr>
            <p:cNvPr id="55" name="TextBox 4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竞争战略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56" name="组合 55"/>
          <p:cNvGrpSpPr/>
          <p:nvPr userDrawn="1"/>
        </p:nvGrpSpPr>
        <p:grpSpPr>
          <a:xfrm>
            <a:off x="4382028" y="3202145"/>
            <a:ext cx="3336941" cy="446857"/>
            <a:chOff x="3779912" y="1777380"/>
            <a:chExt cx="4896544" cy="446857"/>
          </a:xfrm>
        </p:grpSpPr>
        <p:sp>
          <p:nvSpPr>
            <p:cNvPr id="57" name="矩形 56"/>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58" name="矩形 57"/>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b="1" kern="0" smtClean="0">
                  <a:solidFill>
                    <a:sysClr val="window" lastClr="FFFFFF"/>
                  </a:solidFill>
                  <a:latin typeface="Broadway" pitchFamily="82" charset="0"/>
                  <a:ea typeface="微软雅黑"/>
                </a:rPr>
                <a:t>7</a:t>
              </a:r>
              <a:endParaRPr lang="zh-CN" altLang="en-US" sz="2000" b="1" kern="0">
                <a:solidFill>
                  <a:sysClr val="window" lastClr="FFFFFF"/>
                </a:solidFill>
                <a:latin typeface="Broadway" pitchFamily="82" charset="0"/>
                <a:ea typeface="微软雅黑"/>
              </a:endParaRPr>
            </a:p>
          </p:txBody>
        </p:sp>
        <p:sp>
          <p:nvSpPr>
            <p:cNvPr id="59" name="TextBox 45"/>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企业信息化战略与规划</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60" name="组合 59"/>
          <p:cNvGrpSpPr/>
          <p:nvPr userDrawn="1"/>
        </p:nvGrpSpPr>
        <p:grpSpPr>
          <a:xfrm>
            <a:off x="4382028" y="4006395"/>
            <a:ext cx="3336941" cy="446857"/>
            <a:chOff x="3779912" y="1777380"/>
            <a:chExt cx="4896544" cy="446857"/>
          </a:xfrm>
        </p:grpSpPr>
        <p:sp>
          <p:nvSpPr>
            <p:cNvPr id="61" name="矩形 60"/>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62" name="矩形 61"/>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b="1" kern="0" smtClean="0">
                  <a:solidFill>
                    <a:sysClr val="window" lastClr="FFFFFF"/>
                  </a:solidFill>
                  <a:latin typeface="Broadway" pitchFamily="82" charset="0"/>
                  <a:ea typeface="微软雅黑"/>
                </a:rPr>
                <a:t>8</a:t>
              </a:r>
              <a:endParaRPr lang="zh-CN" altLang="en-US" sz="2000" b="1" kern="0">
                <a:solidFill>
                  <a:sysClr val="window" lastClr="FFFFFF"/>
                </a:solidFill>
                <a:latin typeface="Broadway" pitchFamily="82" charset="0"/>
                <a:ea typeface="微软雅黑"/>
              </a:endParaRPr>
            </a:p>
          </p:txBody>
        </p:sp>
        <p:sp>
          <p:nvSpPr>
            <p:cNvPr id="63" name="TextBox 5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职能战略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sp>
        <p:nvSpPr>
          <p:cNvPr id="64" name="任意多边形 63"/>
          <p:cNvSpPr/>
          <p:nvPr userDrawn="1"/>
        </p:nvSpPr>
        <p:spPr>
          <a:xfrm>
            <a:off x="690667" y="2171205"/>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矩形 64"/>
          <p:cNvSpPr/>
          <p:nvPr userDrawn="1"/>
        </p:nvSpPr>
        <p:spPr>
          <a:xfrm>
            <a:off x="714417" y="2165702"/>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第二篇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企业战略环境分析</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sp>
        <p:nvSpPr>
          <p:cNvPr id="66" name="任意多边形 65"/>
          <p:cNvSpPr/>
          <p:nvPr userDrawn="1"/>
        </p:nvSpPr>
        <p:spPr>
          <a:xfrm>
            <a:off x="4668903" y="223651"/>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矩形 66"/>
          <p:cNvSpPr/>
          <p:nvPr userDrawn="1"/>
        </p:nvSpPr>
        <p:spPr>
          <a:xfrm>
            <a:off x="4573900" y="230024"/>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第三篇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战略选择及评价</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sp>
        <p:nvSpPr>
          <p:cNvPr id="69" name="任意多边形 68"/>
          <p:cNvSpPr/>
          <p:nvPr userDrawn="1"/>
        </p:nvSpPr>
        <p:spPr>
          <a:xfrm>
            <a:off x="8866745" y="235526"/>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 name="矩形 69"/>
          <p:cNvSpPr/>
          <p:nvPr userDrawn="1"/>
        </p:nvSpPr>
        <p:spPr>
          <a:xfrm>
            <a:off x="8807369" y="253775"/>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第四篇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战略实施与控制</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spTree>
    <p:extLst>
      <p:ext uri="{BB962C8B-B14F-4D97-AF65-F5344CB8AC3E}">
        <p14:creationId xmlns:p14="http://schemas.microsoft.com/office/powerpoint/2010/main" val="315148028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4" dur="500" fill="hold" grpId="1"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nodeType="afterGroup">
                            <p:stCondLst>
                              <p:cond delay="500"/>
                            </p:stCondLst>
                            <p:childTnLst>
                              <p:par>
                                <p:cTn id="9" presetID="29" presetClass="entr" presetSubtype="0" dur="10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p:cTn id="11" dur="1000" fill="hold"/>
                                        <p:tgtEl>
                                          <p:spTgt spid="15"/>
                                        </p:tgtEl>
                                        <p:attrNameLst>
                                          <p:attrName>ppt_x</p:attrName>
                                        </p:attrNameLst>
                                      </p:cBhvr>
                                      <p:tavLst>
                                        <p:tav tm="0">
                                          <p:val>
                                            <p:strVal val="#ppt_x-.2"/>
                                          </p:val>
                                        </p:tav>
                                        <p:tav tm="100000">
                                          <p:val>
                                            <p:strVal val="#ppt_x"/>
                                          </p:val>
                                        </p:tav>
                                      </p:tavLst>
                                    </p:anim>
                                    <p:anim calcmode="lin" valueType="num">
                                      <p:cBhvr>
                                        <p:cTn id="12" dur="1000" fill="hold"/>
                                        <p:tgtEl>
                                          <p:spTgt spid="15"/>
                                        </p:tgtEl>
                                        <p:attrNameLst>
                                          <p:attrName>ppt_y</p:attrName>
                                        </p:attrNameLst>
                                      </p:cBhvr>
                                      <p:tavLst>
                                        <p:tav tm="0">
                                          <p:val>
                                            <p:strVal val="#ppt_y"/>
                                          </p:val>
                                        </p:tav>
                                        <p:tav tm="100000">
                                          <p:val>
                                            <p:strVal val="#ppt_y"/>
                                          </p:val>
                                        </p:tav>
                                      </p:tavLst>
                                    </p:anim>
                                    <p:animEffect transition="in" filter="wipe(right)" prLst="gradientSize: 0.1">
                                      <p:cBhvr>
                                        <p:cTn id="13" dur="1000"/>
                                        <p:tgtEl>
                                          <p:spTgt spid="15"/>
                                        </p:tgtEl>
                                      </p:cBhvr>
                                    </p:animEffect>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47" presetClass="entr" presetSubtype="0" dur="1000" fill="hold" grpId="0" nodeType="clickEffect">
                                  <p:stCondLst>
                                    <p:cond delay="0"/>
                                  </p:stCondLst>
                                  <p:childTnLst>
                                    <p:set>
                                      <p:cBhvr>
                                        <p:cTn id="17" dur="1" fill="hold">
                                          <p:stCondLst>
                                            <p:cond delay="0"/>
                                          </p:stCondLst>
                                        </p:cTn>
                                        <p:tgtEl>
                                          <p:spTgt spid="64"/>
                                        </p:tgtEl>
                                        <p:attrNameLst>
                                          <p:attrName>style.visibility</p:attrName>
                                        </p:attrNameLst>
                                      </p:cBhvr>
                                      <p:to>
                                        <p:strVal val="visible"/>
                                      </p:to>
                                    </p:set>
                                    <p:animEffect transition="in" filter="fade">
                                      <p:cBhvr>
                                        <p:cTn id="18" dur="1000"/>
                                        <p:tgtEl>
                                          <p:spTgt spid="64"/>
                                        </p:tgtEl>
                                      </p:cBhvr>
                                    </p:animEffect>
                                    <p:anim calcmode="lin" valueType="num">
                                      <p:cBhvr>
                                        <p:cTn id="19" dur="1000" fill="hold"/>
                                        <p:tgtEl>
                                          <p:spTgt spid="64"/>
                                        </p:tgtEl>
                                        <p:attrNameLst>
                                          <p:attrName>ppt_x</p:attrName>
                                        </p:attrNameLst>
                                      </p:cBhvr>
                                      <p:tavLst>
                                        <p:tav tm="0">
                                          <p:val>
                                            <p:strVal val="#ppt_x"/>
                                          </p:val>
                                        </p:tav>
                                        <p:tav tm="100000">
                                          <p:val>
                                            <p:strVal val="#ppt_x"/>
                                          </p:val>
                                        </p:tav>
                                      </p:tavLst>
                                    </p:anim>
                                    <p:anim calcmode="lin" valueType="num">
                                      <p:cBhvr>
                                        <p:cTn id="20" dur="1000" fill="hold"/>
                                        <p:tgtEl>
                                          <p:spTgt spid="64"/>
                                        </p:tgtEl>
                                        <p:attrNameLst>
                                          <p:attrName>ppt_y</p:attrName>
                                        </p:attrNameLst>
                                      </p:cBhvr>
                                      <p:tavLst>
                                        <p:tav tm="0">
                                          <p:val>
                                            <p:strVal val="#ppt_y-.1"/>
                                          </p:val>
                                        </p:tav>
                                        <p:tav tm="100000">
                                          <p:val>
                                            <p:strVal val="#ppt_y"/>
                                          </p:val>
                                        </p:tav>
                                      </p:tavLst>
                                    </p:anim>
                                  </p:childTnLst>
                                </p:cTn>
                              </p:par>
                              <p:par>
                                <p:cTn id="21" presetID="47" presetClass="entr" presetSubtype="0" dur="1000" fill="hold" grpId="0" nodeType="withEffect">
                                  <p:stCondLst>
                                    <p:cond delay="0"/>
                                  </p:stCondLst>
                                  <p:childTnLst>
                                    <p:set>
                                      <p:cBhvr>
                                        <p:cTn id="22" dur="1" fill="hold">
                                          <p:stCondLst>
                                            <p:cond delay="0"/>
                                          </p:stCondLst>
                                        </p:cTn>
                                        <p:tgtEl>
                                          <p:spTgt spid="65"/>
                                        </p:tgtEl>
                                        <p:attrNameLst>
                                          <p:attrName>style.visibility</p:attrName>
                                        </p:attrNameLst>
                                      </p:cBhvr>
                                      <p:to>
                                        <p:strVal val="visible"/>
                                      </p:to>
                                    </p:set>
                                    <p:animEffect transition="in" filter="fade">
                                      <p:cBhvr>
                                        <p:cTn id="23" dur="1000"/>
                                        <p:tgtEl>
                                          <p:spTgt spid="65"/>
                                        </p:tgtEl>
                                      </p:cBhvr>
                                    </p:animEffect>
                                    <p:anim calcmode="lin" valueType="num">
                                      <p:cBhvr>
                                        <p:cTn id="24" dur="1000" fill="hold"/>
                                        <p:tgtEl>
                                          <p:spTgt spid="65"/>
                                        </p:tgtEl>
                                        <p:attrNameLst>
                                          <p:attrName>ppt_x</p:attrName>
                                        </p:attrNameLst>
                                      </p:cBhvr>
                                      <p:tavLst>
                                        <p:tav tm="0">
                                          <p:val>
                                            <p:strVal val="#ppt_x"/>
                                          </p:val>
                                        </p:tav>
                                        <p:tav tm="100000">
                                          <p:val>
                                            <p:strVal val="#ppt_x"/>
                                          </p:val>
                                        </p:tav>
                                      </p:tavLst>
                                    </p:anim>
                                    <p:anim calcmode="lin" valueType="num">
                                      <p:cBhvr>
                                        <p:cTn id="25" dur="1000" fill="hold"/>
                                        <p:tgtEl>
                                          <p:spTgt spid="65"/>
                                        </p:tgtEl>
                                        <p:attrNameLst>
                                          <p:attrName>ppt_y</p:attrName>
                                        </p:attrNameLst>
                                      </p:cBhvr>
                                      <p:tavLst>
                                        <p:tav tm="0">
                                          <p:val>
                                            <p:strVal val="#ppt_y-.1"/>
                                          </p:val>
                                        </p:tav>
                                        <p:tav tm="100000">
                                          <p:val>
                                            <p:strVal val="#ppt_y"/>
                                          </p:val>
                                        </p:tav>
                                      </p:tavLst>
                                    </p:anim>
                                  </p:childTnLst>
                                </p:cTn>
                              </p:par>
                            </p:childTnLst>
                          </p:cTn>
                        </p:par>
                        <p:par>
                          <p:cTn id="26" fill="hold" nodeType="afterGroup">
                            <p:stCondLst>
                              <p:cond delay="1000"/>
                            </p:stCondLst>
                            <p:childTnLst>
                              <p:par>
                                <p:cTn id="27" presetID="17" presetClass="entr" presetSubtype="10" dur="500" fill="hold" nodeType="afterEffect">
                                  <p:stCondLst>
                                    <p:cond delay="0"/>
                                  </p:stCondLst>
                                  <p:childTnLst>
                                    <p:set>
                                      <p:cBhvr>
                                        <p:cTn id="28" dur="1" fill="hold">
                                          <p:stCondLst>
                                            <p:cond delay="0"/>
                                          </p:stCondLst>
                                        </p:cTn>
                                        <p:tgtEl>
                                          <p:spTgt spid="19"/>
                                        </p:tgtEl>
                                        <p:attrNameLst>
                                          <p:attrName>style.visibility</p:attrName>
                                        </p:attrNameLst>
                                      </p:cBhvr>
                                      <p:to>
                                        <p:strVal val="visible"/>
                                      </p:to>
                                    </p:set>
                                    <p:anim calcmode="lin" valueType="num">
                                      <p:cBhvr>
                                        <p:cTn id="29" dur="500" fill="hold"/>
                                        <p:tgtEl>
                                          <p:spTgt spid="19"/>
                                        </p:tgtEl>
                                        <p:attrNameLst>
                                          <p:attrName>ppt_w</p:attrName>
                                        </p:attrNameLst>
                                      </p:cBhvr>
                                      <p:tavLst>
                                        <p:tav tm="0">
                                          <p:val>
                                            <p:fltVal val="0"/>
                                          </p:val>
                                        </p:tav>
                                        <p:tav tm="100000">
                                          <p:val>
                                            <p:strVal val="#ppt_w"/>
                                          </p:val>
                                        </p:tav>
                                      </p:tavLst>
                                    </p:anim>
                                    <p:anim calcmode="lin" valueType="num">
                                      <p:cBhvr>
                                        <p:cTn id="30" dur="500" fill="hold"/>
                                        <p:tgtEl>
                                          <p:spTgt spid="19"/>
                                        </p:tgtEl>
                                        <p:attrNameLst>
                                          <p:attrName>ppt_h</p:attrName>
                                        </p:attrNameLst>
                                      </p:cBhvr>
                                      <p:tavLst>
                                        <p:tav tm="0">
                                          <p:val>
                                            <p:strVal val="#ppt_h"/>
                                          </p:val>
                                        </p:tav>
                                        <p:tav tm="100000">
                                          <p:val>
                                            <p:strVal val="#ppt_h"/>
                                          </p:val>
                                        </p:tav>
                                      </p:tavLst>
                                    </p:anim>
                                  </p:childTnLst>
                                </p:cTn>
                              </p:par>
                            </p:childTnLst>
                          </p:cTn>
                        </p:par>
                        <p:par>
                          <p:cTn id="31" fill="hold" nodeType="afterGroup">
                            <p:stCondLst>
                              <p:cond delay="1500"/>
                            </p:stCondLst>
                            <p:childTnLst>
                              <p:par>
                                <p:cTn id="32" presetID="17" presetClass="entr" presetSubtype="10" dur="500" fill="hold" nodeType="afterEffect">
                                  <p:stCondLst>
                                    <p:cond delay="0"/>
                                  </p:stCondLst>
                                  <p:childTnLst>
                                    <p:set>
                                      <p:cBhvr>
                                        <p:cTn id="33" dur="1" fill="hold">
                                          <p:stCondLst>
                                            <p:cond delay="0"/>
                                          </p:stCondLst>
                                        </p:cTn>
                                        <p:tgtEl>
                                          <p:spTgt spid="23"/>
                                        </p:tgtEl>
                                        <p:attrNameLst>
                                          <p:attrName>style.visibility</p:attrName>
                                        </p:attrNameLst>
                                      </p:cBhvr>
                                      <p:to>
                                        <p:strVal val="visible"/>
                                      </p:to>
                                    </p:set>
                                    <p:anim calcmode="lin" valueType="num">
                                      <p:cBhvr>
                                        <p:cTn id="34" dur="500" fill="hold"/>
                                        <p:tgtEl>
                                          <p:spTgt spid="23"/>
                                        </p:tgtEl>
                                        <p:attrNameLst>
                                          <p:attrName>ppt_w</p:attrName>
                                        </p:attrNameLst>
                                      </p:cBhvr>
                                      <p:tavLst>
                                        <p:tav tm="0">
                                          <p:val>
                                            <p:fltVal val="0"/>
                                          </p:val>
                                        </p:tav>
                                        <p:tav tm="100000">
                                          <p:val>
                                            <p:strVal val="#ppt_w"/>
                                          </p:val>
                                        </p:tav>
                                      </p:tavLst>
                                    </p:anim>
                                    <p:anim calcmode="lin" valueType="num">
                                      <p:cBhvr>
                                        <p:cTn id="35" dur="500" fill="hold"/>
                                        <p:tgtEl>
                                          <p:spTgt spid="23"/>
                                        </p:tgtEl>
                                        <p:attrNameLst>
                                          <p:attrName>ppt_h</p:attrName>
                                        </p:attrNameLst>
                                      </p:cBhvr>
                                      <p:tavLst>
                                        <p:tav tm="0">
                                          <p:val>
                                            <p:strVal val="#ppt_h"/>
                                          </p:val>
                                        </p:tav>
                                        <p:tav tm="100000">
                                          <p:val>
                                            <p:strVal val="#ppt_h"/>
                                          </p:val>
                                        </p:tav>
                                      </p:tavLst>
                                    </p:anim>
                                  </p:childTnLst>
                                </p:cTn>
                              </p:par>
                            </p:childTnLst>
                          </p:cTn>
                        </p:par>
                        <p:par>
                          <p:cTn id="36" fill="hold" nodeType="afterGroup">
                            <p:stCondLst>
                              <p:cond delay="2000"/>
                            </p:stCondLst>
                            <p:childTnLst>
                              <p:par>
                                <p:cTn id="37" presetID="17" presetClass="entr" presetSubtype="10" dur="500" fill="hold" nodeType="afterEffect">
                                  <p:stCondLst>
                                    <p:cond delay="0"/>
                                  </p:stCondLst>
                                  <p:childTnLst>
                                    <p:set>
                                      <p:cBhvr>
                                        <p:cTn id="38" dur="1" fill="hold">
                                          <p:stCondLst>
                                            <p:cond delay="0"/>
                                          </p:stCondLst>
                                        </p:cTn>
                                        <p:tgtEl>
                                          <p:spTgt spid="27"/>
                                        </p:tgtEl>
                                        <p:attrNameLst>
                                          <p:attrName>style.visibility</p:attrName>
                                        </p:attrNameLst>
                                      </p:cBhvr>
                                      <p:to>
                                        <p:strVal val="visible"/>
                                      </p:to>
                                    </p:set>
                                    <p:anim calcmode="lin" valueType="num">
                                      <p:cBhvr>
                                        <p:cTn id="39" dur="500" fill="hold"/>
                                        <p:tgtEl>
                                          <p:spTgt spid="27"/>
                                        </p:tgtEl>
                                        <p:attrNameLst>
                                          <p:attrName>ppt_w</p:attrName>
                                        </p:attrNameLst>
                                      </p:cBhvr>
                                      <p:tavLst>
                                        <p:tav tm="0">
                                          <p:val>
                                            <p:fltVal val="0"/>
                                          </p:val>
                                        </p:tav>
                                        <p:tav tm="100000">
                                          <p:val>
                                            <p:strVal val="#ppt_w"/>
                                          </p:val>
                                        </p:tav>
                                      </p:tavLst>
                                    </p:anim>
                                    <p:anim calcmode="lin" valueType="num">
                                      <p:cBhvr>
                                        <p:cTn id="40" dur="500" fill="hold"/>
                                        <p:tgtEl>
                                          <p:spTgt spid="27"/>
                                        </p:tgtEl>
                                        <p:attrNameLst>
                                          <p:attrName>ppt_h</p:attrName>
                                        </p:attrNameLst>
                                      </p:cBhvr>
                                      <p:tavLst>
                                        <p:tav tm="0">
                                          <p:val>
                                            <p:strVal val="#ppt_h"/>
                                          </p:val>
                                        </p:tav>
                                        <p:tav tm="100000">
                                          <p:val>
                                            <p:strVal val="#ppt_h"/>
                                          </p:val>
                                        </p:tav>
                                      </p:tavLst>
                                    </p:anim>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18" presetClass="entr" presetSubtype="12" dur="500" fill="hold" grpId="0" nodeType="clickEffect">
                                  <p:stCondLst>
                                    <p:cond delay="0"/>
                                  </p:stCondLst>
                                  <p:childTnLst>
                                    <p:set>
                                      <p:cBhvr>
                                        <p:cTn id="44" dur="1" fill="hold">
                                          <p:stCondLst>
                                            <p:cond delay="0"/>
                                          </p:stCondLst>
                                        </p:cTn>
                                        <p:tgtEl>
                                          <p:spTgt spid="66"/>
                                        </p:tgtEl>
                                        <p:attrNameLst>
                                          <p:attrName>style.visibility</p:attrName>
                                        </p:attrNameLst>
                                      </p:cBhvr>
                                      <p:to>
                                        <p:strVal val="visible"/>
                                      </p:to>
                                    </p:set>
                                    <p:animEffect transition="in" filter="strips(downLeft)">
                                      <p:cBhvr>
                                        <p:cTn id="45" dur="500"/>
                                        <p:tgtEl>
                                          <p:spTgt spid="66"/>
                                        </p:tgtEl>
                                      </p:cBhvr>
                                    </p:animEffect>
                                  </p:childTnLst>
                                </p:cTn>
                              </p:par>
                              <p:par>
                                <p:cTn id="46" presetID="18" presetClass="entr" presetSubtype="12" dur="500" fill="hold" grpId="0" nodeType="withEffect">
                                  <p:stCondLst>
                                    <p:cond delay="0"/>
                                  </p:stCondLst>
                                  <p:childTnLst>
                                    <p:set>
                                      <p:cBhvr>
                                        <p:cTn id="47" dur="1" fill="hold">
                                          <p:stCondLst>
                                            <p:cond delay="0"/>
                                          </p:stCondLst>
                                        </p:cTn>
                                        <p:tgtEl>
                                          <p:spTgt spid="67"/>
                                        </p:tgtEl>
                                        <p:attrNameLst>
                                          <p:attrName>style.visibility</p:attrName>
                                        </p:attrNameLst>
                                      </p:cBhvr>
                                      <p:to>
                                        <p:strVal val="visible"/>
                                      </p:to>
                                    </p:set>
                                    <p:animEffect transition="in" filter="strips(downLeft)">
                                      <p:cBhvr>
                                        <p:cTn id="48" dur="500"/>
                                        <p:tgtEl>
                                          <p:spTgt spid="67"/>
                                        </p:tgtEl>
                                      </p:cBhvr>
                                    </p:animEffect>
                                  </p:childTnLst>
                                </p:cTn>
                              </p:par>
                            </p:childTnLst>
                          </p:cTn>
                        </p:par>
                        <p:par>
                          <p:cTn id="49" fill="hold" nodeType="afterGroup">
                            <p:stCondLst>
                              <p:cond delay="500"/>
                            </p:stCondLst>
                            <p:childTnLst>
                              <p:par>
                                <p:cTn id="50" presetID="10" presetClass="entr" presetSubtype="0" dur="2000" fill="hold" nodeType="afterEffect">
                                  <p:stCondLst>
                                    <p:cond delay="0"/>
                                  </p:stCondLst>
                                  <p:childTnLst>
                                    <p:set>
                                      <p:cBhvr>
                                        <p:cTn id="51" dur="1" fill="hold">
                                          <p:stCondLst>
                                            <p:cond delay="0"/>
                                          </p:stCondLst>
                                        </p:cTn>
                                        <p:tgtEl>
                                          <p:spTgt spid="48"/>
                                        </p:tgtEl>
                                        <p:attrNameLst>
                                          <p:attrName>style.visibility</p:attrName>
                                        </p:attrNameLst>
                                      </p:cBhvr>
                                      <p:to>
                                        <p:strVal val="visible"/>
                                      </p:to>
                                    </p:set>
                                    <p:animEffect transition="in" filter="fade">
                                      <p:cBhvr>
                                        <p:cTn id="52" dur="2000"/>
                                        <p:tgtEl>
                                          <p:spTgt spid="48"/>
                                        </p:tgtEl>
                                      </p:cBhvr>
                                    </p:animEffect>
                                  </p:childTnLst>
                                </p:cTn>
                              </p:par>
                            </p:childTnLst>
                          </p:cTn>
                        </p:par>
                        <p:par>
                          <p:cTn id="53" fill="hold" nodeType="afterGroup">
                            <p:stCondLst>
                              <p:cond delay="2500"/>
                            </p:stCondLst>
                            <p:childTnLst>
                              <p:par>
                                <p:cTn id="54" presetID="10" presetClass="entr" presetSubtype="0" dur="2000" fill="hold" nodeType="afterEffect">
                                  <p:stCondLst>
                                    <p:cond delay="0"/>
                                  </p:stCondLst>
                                  <p:childTnLst>
                                    <p:set>
                                      <p:cBhvr>
                                        <p:cTn id="55" dur="1" fill="hold">
                                          <p:stCondLst>
                                            <p:cond delay="0"/>
                                          </p:stCondLst>
                                        </p:cTn>
                                        <p:tgtEl>
                                          <p:spTgt spid="52"/>
                                        </p:tgtEl>
                                        <p:attrNameLst>
                                          <p:attrName>style.visibility</p:attrName>
                                        </p:attrNameLst>
                                      </p:cBhvr>
                                      <p:to>
                                        <p:strVal val="visible"/>
                                      </p:to>
                                    </p:set>
                                    <p:animEffect transition="in" filter="fade">
                                      <p:cBhvr>
                                        <p:cTn id="56" dur="2000"/>
                                        <p:tgtEl>
                                          <p:spTgt spid="52"/>
                                        </p:tgtEl>
                                      </p:cBhvr>
                                    </p:animEffect>
                                  </p:childTnLst>
                                </p:cTn>
                              </p:par>
                            </p:childTnLst>
                          </p:cTn>
                        </p:par>
                        <p:par>
                          <p:cTn id="57" fill="hold" nodeType="afterGroup">
                            <p:stCondLst>
                              <p:cond delay="4500"/>
                            </p:stCondLst>
                            <p:childTnLst>
                              <p:par>
                                <p:cTn id="58" presetID="10" presetClass="entr" presetSubtype="0" dur="2000" fill="hold" nodeType="afterEffect">
                                  <p:stCondLst>
                                    <p:cond delay="0"/>
                                  </p:stCondLst>
                                  <p:childTnLst>
                                    <p:set>
                                      <p:cBhvr>
                                        <p:cTn id="59" dur="1" fill="hold">
                                          <p:stCondLst>
                                            <p:cond delay="0"/>
                                          </p:stCondLst>
                                        </p:cTn>
                                        <p:tgtEl>
                                          <p:spTgt spid="56"/>
                                        </p:tgtEl>
                                        <p:attrNameLst>
                                          <p:attrName>style.visibility</p:attrName>
                                        </p:attrNameLst>
                                      </p:cBhvr>
                                      <p:to>
                                        <p:strVal val="visible"/>
                                      </p:to>
                                    </p:set>
                                    <p:animEffect transition="in" filter="fade">
                                      <p:cBhvr>
                                        <p:cTn id="60" dur="2000"/>
                                        <p:tgtEl>
                                          <p:spTgt spid="56"/>
                                        </p:tgtEl>
                                      </p:cBhvr>
                                    </p:animEffect>
                                  </p:childTnLst>
                                </p:cTn>
                              </p:par>
                            </p:childTnLst>
                          </p:cTn>
                        </p:par>
                        <p:par>
                          <p:cTn id="61" fill="hold" nodeType="afterGroup">
                            <p:stCondLst>
                              <p:cond delay="6500"/>
                            </p:stCondLst>
                            <p:childTnLst>
                              <p:par>
                                <p:cTn id="62" presetID="10" presetClass="entr" presetSubtype="0" dur="2000" fill="hold" nodeType="afterEffect">
                                  <p:stCondLst>
                                    <p:cond delay="0"/>
                                  </p:stCondLst>
                                  <p:childTnLst>
                                    <p:set>
                                      <p:cBhvr>
                                        <p:cTn id="63" dur="1" fill="hold">
                                          <p:stCondLst>
                                            <p:cond delay="0"/>
                                          </p:stCondLst>
                                        </p:cTn>
                                        <p:tgtEl>
                                          <p:spTgt spid="60"/>
                                        </p:tgtEl>
                                        <p:attrNameLst>
                                          <p:attrName>style.visibility</p:attrName>
                                        </p:attrNameLst>
                                      </p:cBhvr>
                                      <p:to>
                                        <p:strVal val="visible"/>
                                      </p:to>
                                    </p:set>
                                    <p:animEffect transition="in" filter="fade">
                                      <p:cBhvr>
                                        <p:cTn id="64" dur="2000"/>
                                        <p:tgtEl>
                                          <p:spTgt spid="60"/>
                                        </p:tgtEl>
                                      </p:cBhvr>
                                    </p:animEffect>
                                  </p:childTnLst>
                                </p:cTn>
                              </p:par>
                            </p:childTnLst>
                          </p:cTn>
                        </p:par>
                      </p:childTnLst>
                    </p:cTn>
                  </p:par>
                  <p:par>
                    <p:cTn id="65" fill="hold" nodeType="clickPar">
                      <p:stCondLst>
                        <p:cond delay="indefinite"/>
                        <p:cond evt="onBegin" delay="0">
                          <p:tn val="64"/>
                        </p:cond>
                      </p:stCondLst>
                      <p:childTnLst>
                        <p:par>
                          <p:cTn id="66" fill="hold">
                            <p:stCondLst>
                              <p:cond delay="0"/>
                            </p:stCondLst>
                            <p:childTnLst>
                              <p:par>
                                <p:cTn id="67" presetID="37" presetClass="entr" presetSubtype="0" dur="1000" fill="hold" grpId="0" nodeType="clickEffect">
                                  <p:stCondLst>
                                    <p:cond delay="0"/>
                                  </p:stCondLst>
                                  <p:childTnLst>
                                    <p:set>
                                      <p:cBhvr>
                                        <p:cTn id="68" dur="1" fill="hold">
                                          <p:stCondLst>
                                            <p:cond delay="0"/>
                                          </p:stCondLst>
                                        </p:cTn>
                                        <p:tgtEl>
                                          <p:spTgt spid="69"/>
                                        </p:tgtEl>
                                        <p:attrNameLst>
                                          <p:attrName>style.visibility</p:attrName>
                                        </p:attrNameLst>
                                      </p:cBhvr>
                                      <p:to>
                                        <p:strVal val="visible"/>
                                      </p:to>
                                    </p:set>
                                    <p:animEffect transition="in" filter="fade">
                                      <p:cBhvr>
                                        <p:cTn id="69" dur="1000"/>
                                        <p:tgtEl>
                                          <p:spTgt spid="69"/>
                                        </p:tgtEl>
                                      </p:cBhvr>
                                    </p:animEffect>
                                    <p:anim calcmode="lin" valueType="num">
                                      <p:cBhvr>
                                        <p:cTn id="70" dur="1000" fill="hold"/>
                                        <p:tgtEl>
                                          <p:spTgt spid="69"/>
                                        </p:tgtEl>
                                        <p:attrNameLst>
                                          <p:attrName>ppt_x</p:attrName>
                                        </p:attrNameLst>
                                      </p:cBhvr>
                                      <p:tavLst>
                                        <p:tav tm="0">
                                          <p:val>
                                            <p:strVal val="#ppt_x"/>
                                          </p:val>
                                        </p:tav>
                                        <p:tav tm="100000">
                                          <p:val>
                                            <p:strVal val="#ppt_x"/>
                                          </p:val>
                                        </p:tav>
                                      </p:tavLst>
                                    </p:anim>
                                    <p:anim calcmode="lin" valueType="num">
                                      <p:cBhvr>
                                        <p:cTn id="71" dur="900" decel="100000" fill="hold"/>
                                        <p:tgtEl>
                                          <p:spTgt spid="69"/>
                                        </p:tgtEl>
                                        <p:attrNameLst>
                                          <p:attrName>ppt_y</p:attrName>
                                        </p:attrNameLst>
                                      </p:cBhvr>
                                      <p:tavLst>
                                        <p:tav tm="0">
                                          <p:val>
                                            <p:strVal val="#ppt_y+1"/>
                                          </p:val>
                                        </p:tav>
                                        <p:tav tm="100000">
                                          <p:val>
                                            <p:strVal val="#ppt_y-.03"/>
                                          </p:val>
                                        </p:tav>
                                      </p:tavLst>
                                    </p:anim>
                                    <p:anim calcmode="lin" valueType="num">
                                      <p:cBhvr>
                                        <p:cTn id="72" dur="100" accel="100000" fill="hold">
                                          <p:stCondLst>
                                            <p:cond delay="900"/>
                                          </p:stCondLst>
                                        </p:cTn>
                                        <p:tgtEl>
                                          <p:spTgt spid="69"/>
                                        </p:tgtEl>
                                        <p:attrNameLst>
                                          <p:attrName>ppt_y</p:attrName>
                                        </p:attrNameLst>
                                      </p:cBhvr>
                                      <p:tavLst>
                                        <p:tav tm="0">
                                          <p:val>
                                            <p:strVal val="#ppt_y-.03"/>
                                          </p:val>
                                        </p:tav>
                                        <p:tav tm="100000">
                                          <p:val>
                                            <p:strVal val="#ppt_y"/>
                                          </p:val>
                                        </p:tav>
                                      </p:tavLst>
                                    </p:anim>
                                  </p:childTnLst>
                                </p:cTn>
                              </p:par>
                              <p:par>
                                <p:cTn id="73" presetID="37" presetClass="entr" presetSubtype="0" dur="1000" fill="hold" grpId="0" nodeType="withEffect">
                                  <p:stCondLst>
                                    <p:cond delay="0"/>
                                  </p:stCondLst>
                                  <p:childTnLst>
                                    <p:set>
                                      <p:cBhvr>
                                        <p:cTn id="74" dur="1" fill="hold">
                                          <p:stCondLst>
                                            <p:cond delay="0"/>
                                          </p:stCondLst>
                                        </p:cTn>
                                        <p:tgtEl>
                                          <p:spTgt spid="70"/>
                                        </p:tgtEl>
                                        <p:attrNameLst>
                                          <p:attrName>style.visibility</p:attrName>
                                        </p:attrNameLst>
                                      </p:cBhvr>
                                      <p:to>
                                        <p:strVal val="visible"/>
                                      </p:to>
                                    </p:set>
                                    <p:animEffect transition="in" filter="fade">
                                      <p:cBhvr>
                                        <p:cTn id="75" dur="1000"/>
                                        <p:tgtEl>
                                          <p:spTgt spid="70"/>
                                        </p:tgtEl>
                                      </p:cBhvr>
                                    </p:animEffect>
                                    <p:anim calcmode="lin" valueType="num">
                                      <p:cBhvr>
                                        <p:cTn id="76" dur="1000" fill="hold"/>
                                        <p:tgtEl>
                                          <p:spTgt spid="70"/>
                                        </p:tgtEl>
                                        <p:attrNameLst>
                                          <p:attrName>ppt_x</p:attrName>
                                        </p:attrNameLst>
                                      </p:cBhvr>
                                      <p:tavLst>
                                        <p:tav tm="0">
                                          <p:val>
                                            <p:strVal val="#ppt_x"/>
                                          </p:val>
                                        </p:tav>
                                        <p:tav tm="100000">
                                          <p:val>
                                            <p:strVal val="#ppt_x"/>
                                          </p:val>
                                        </p:tav>
                                      </p:tavLst>
                                    </p:anim>
                                    <p:anim calcmode="lin" valueType="num">
                                      <p:cBhvr>
                                        <p:cTn id="77" dur="900" decel="100000" fill="hold"/>
                                        <p:tgtEl>
                                          <p:spTgt spid="70"/>
                                        </p:tgtEl>
                                        <p:attrNameLst>
                                          <p:attrName>ppt_y</p:attrName>
                                        </p:attrNameLst>
                                      </p:cBhvr>
                                      <p:tavLst>
                                        <p:tav tm="0">
                                          <p:val>
                                            <p:strVal val="#ppt_y+1"/>
                                          </p:val>
                                        </p:tav>
                                        <p:tav tm="100000">
                                          <p:val>
                                            <p:strVal val="#ppt_y-.03"/>
                                          </p:val>
                                        </p:tav>
                                      </p:tavLst>
                                    </p:anim>
                                    <p:anim calcmode="lin" valueType="num">
                                      <p:cBhvr>
                                        <p:cTn id="78" dur="100" accel="100000" fill="hold">
                                          <p:stCondLst>
                                            <p:cond delay="900"/>
                                          </p:stCondLst>
                                        </p:cTn>
                                        <p:tgtEl>
                                          <p:spTgt spid="70"/>
                                        </p:tgtEl>
                                        <p:attrNameLst>
                                          <p:attrName>ppt_y</p:attrName>
                                        </p:attrNameLst>
                                      </p:cBhvr>
                                      <p:tavLst>
                                        <p:tav tm="0">
                                          <p:val>
                                            <p:strVal val="#ppt_y-.03"/>
                                          </p:val>
                                        </p:tav>
                                        <p:tav tm="100000">
                                          <p:val>
                                            <p:strVal val="#ppt_y"/>
                                          </p:val>
                                        </p:tav>
                                      </p:tavLst>
                                    </p:anim>
                                  </p:childTnLst>
                                </p:cTn>
                              </p:par>
                            </p:childTnLst>
                          </p:cTn>
                        </p:par>
                        <p:par>
                          <p:cTn id="79" fill="hold" nodeType="afterGroup">
                            <p:stCondLst>
                              <p:cond delay="1000"/>
                            </p:stCondLst>
                            <p:childTnLst>
                              <p:par>
                                <p:cTn id="80" presetID="2" presetClass="entr" presetSubtype="4" dur="500" fill="hold" nodeType="afterEffect">
                                  <p:stCondLst>
                                    <p:cond delay="0"/>
                                  </p:stCondLst>
                                  <p:childTnLst>
                                    <p:set>
                                      <p:cBhvr>
                                        <p:cTn id="81" dur="1" fill="hold">
                                          <p:stCondLst>
                                            <p:cond delay="0"/>
                                          </p:stCondLst>
                                        </p:cTn>
                                        <p:tgtEl>
                                          <p:spTgt spid="31"/>
                                        </p:tgtEl>
                                        <p:attrNameLst>
                                          <p:attrName>style.visibility</p:attrName>
                                        </p:attrNameLst>
                                      </p:cBhvr>
                                      <p:to>
                                        <p:strVal val="visible"/>
                                      </p:to>
                                    </p:set>
                                    <p:anim calcmode="lin" valueType="num">
                                      <p:cBhvr additive="base">
                                        <p:cTn id="82" dur="500" fill="hold"/>
                                        <p:tgtEl>
                                          <p:spTgt spid="31"/>
                                        </p:tgtEl>
                                        <p:attrNameLst>
                                          <p:attrName>ppt_x</p:attrName>
                                        </p:attrNameLst>
                                      </p:cBhvr>
                                      <p:tavLst>
                                        <p:tav tm="0">
                                          <p:val>
                                            <p:strVal val="#ppt_x"/>
                                          </p:val>
                                        </p:tav>
                                        <p:tav tm="100000">
                                          <p:val>
                                            <p:strVal val="#ppt_x"/>
                                          </p:val>
                                        </p:tav>
                                      </p:tavLst>
                                    </p:anim>
                                    <p:anim calcmode="lin" valueType="num">
                                      <p:cBhvr additive="base">
                                        <p:cTn id="83" dur="500" fill="hold"/>
                                        <p:tgtEl>
                                          <p:spTgt spid="31"/>
                                        </p:tgtEl>
                                        <p:attrNameLst>
                                          <p:attrName>ppt_y</p:attrName>
                                        </p:attrNameLst>
                                      </p:cBhvr>
                                      <p:tavLst>
                                        <p:tav tm="0">
                                          <p:val>
                                            <p:strVal val="1+#ppt_h/2"/>
                                          </p:val>
                                        </p:tav>
                                        <p:tav tm="100000">
                                          <p:val>
                                            <p:strVal val="#ppt_y"/>
                                          </p:val>
                                        </p:tav>
                                      </p:tavLst>
                                    </p:anim>
                                  </p:childTnLst>
                                </p:cTn>
                              </p:par>
                            </p:childTnLst>
                          </p:cTn>
                        </p:par>
                        <p:par>
                          <p:cTn id="84" fill="hold" nodeType="afterGroup">
                            <p:stCondLst>
                              <p:cond delay="1500"/>
                            </p:stCondLst>
                            <p:childTnLst>
                              <p:par>
                                <p:cTn id="85" presetID="2" presetClass="entr" presetSubtype="4" dur="500" fill="hold" nodeType="afterEffect">
                                  <p:stCondLst>
                                    <p:cond delay="0"/>
                                  </p:stCondLst>
                                  <p:childTnLst>
                                    <p:set>
                                      <p:cBhvr>
                                        <p:cTn id="86" dur="1" fill="hold">
                                          <p:stCondLst>
                                            <p:cond delay="0"/>
                                          </p:stCondLst>
                                        </p:cTn>
                                        <p:tgtEl>
                                          <p:spTgt spid="36"/>
                                        </p:tgtEl>
                                        <p:attrNameLst>
                                          <p:attrName>style.visibility</p:attrName>
                                        </p:attrNameLst>
                                      </p:cBhvr>
                                      <p:to>
                                        <p:strVal val="visible"/>
                                      </p:to>
                                    </p:set>
                                    <p:anim calcmode="lin" valueType="num">
                                      <p:cBhvr additive="base">
                                        <p:cTn id="87" dur="500" fill="hold"/>
                                        <p:tgtEl>
                                          <p:spTgt spid="36"/>
                                        </p:tgtEl>
                                        <p:attrNameLst>
                                          <p:attrName>ppt_x</p:attrName>
                                        </p:attrNameLst>
                                      </p:cBhvr>
                                      <p:tavLst>
                                        <p:tav tm="0">
                                          <p:val>
                                            <p:strVal val="#ppt_x"/>
                                          </p:val>
                                        </p:tav>
                                        <p:tav tm="100000">
                                          <p:val>
                                            <p:strVal val="#ppt_x"/>
                                          </p:val>
                                        </p:tav>
                                      </p:tavLst>
                                    </p:anim>
                                    <p:anim calcmode="lin" valueType="num">
                                      <p:cBhvr additive="base">
                                        <p:cTn id="88" dur="500" fill="hold"/>
                                        <p:tgtEl>
                                          <p:spTgt spid="36"/>
                                        </p:tgtEl>
                                        <p:attrNameLst>
                                          <p:attrName>ppt_y</p:attrName>
                                        </p:attrNameLst>
                                      </p:cBhvr>
                                      <p:tavLst>
                                        <p:tav tm="0">
                                          <p:val>
                                            <p:strVal val="1+#ppt_h/2"/>
                                          </p:val>
                                        </p:tav>
                                        <p:tav tm="100000">
                                          <p:val>
                                            <p:strVal val="#ppt_y"/>
                                          </p:val>
                                        </p:tav>
                                      </p:tavLst>
                                    </p:anim>
                                  </p:childTnLst>
                                </p:cTn>
                              </p:par>
                            </p:childTnLst>
                          </p:cTn>
                        </p:par>
                        <p:par>
                          <p:cTn id="89" fill="hold" nodeType="afterGroup">
                            <p:stCondLst>
                              <p:cond delay="2000"/>
                            </p:stCondLst>
                            <p:childTnLst>
                              <p:par>
                                <p:cTn id="90" presetID="2" presetClass="entr" presetSubtype="4" dur="500" fill="hold" nodeType="afterEffect">
                                  <p:stCondLst>
                                    <p:cond delay="0"/>
                                  </p:stCondLst>
                                  <p:childTnLst>
                                    <p:set>
                                      <p:cBhvr>
                                        <p:cTn id="91" dur="1" fill="hold">
                                          <p:stCondLst>
                                            <p:cond delay="0"/>
                                          </p:stCondLst>
                                        </p:cTn>
                                        <p:tgtEl>
                                          <p:spTgt spid="40"/>
                                        </p:tgtEl>
                                        <p:attrNameLst>
                                          <p:attrName>style.visibility</p:attrName>
                                        </p:attrNameLst>
                                      </p:cBhvr>
                                      <p:to>
                                        <p:strVal val="visible"/>
                                      </p:to>
                                    </p:set>
                                    <p:anim calcmode="lin" valueType="num">
                                      <p:cBhvr additive="base">
                                        <p:cTn id="92" dur="500" fill="hold"/>
                                        <p:tgtEl>
                                          <p:spTgt spid="40"/>
                                        </p:tgtEl>
                                        <p:attrNameLst>
                                          <p:attrName>ppt_x</p:attrName>
                                        </p:attrNameLst>
                                      </p:cBhvr>
                                      <p:tavLst>
                                        <p:tav tm="0">
                                          <p:val>
                                            <p:strVal val="#ppt_x"/>
                                          </p:val>
                                        </p:tav>
                                        <p:tav tm="100000">
                                          <p:val>
                                            <p:strVal val="#ppt_x"/>
                                          </p:val>
                                        </p:tav>
                                      </p:tavLst>
                                    </p:anim>
                                    <p:anim calcmode="lin" valueType="num">
                                      <p:cBhvr additive="base">
                                        <p:cTn id="93"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1" animBg="1"/>
      <p:bldP spid="64" grpId="0" animBg="1"/>
      <p:bldP spid="65" grpId="0"/>
      <p:bldP spid="66" grpId="0" animBg="1"/>
      <p:bldP spid="67" grpId="0"/>
      <p:bldP spid="69" grpId="0" animBg="1"/>
      <p:bldP spid="70" grpId="0"/>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两栏内容">
    <p:spTree>
      <p:nvGrpSpPr>
        <p:cNvPr id="1" name=""/>
        <p:cNvGrpSpPr/>
        <p:nvPr/>
      </p:nvGrpSpPr>
      <p:grpSpPr>
        <a:xfrm>
          <a:off x="0" y="0"/>
          <a:ext cx="0" cy="0"/>
        </a:xfrm>
      </p:grpSpPr>
      <p:sp>
        <p:nvSpPr>
          <p:cNvPr id="12" name="任意多边形 11"/>
          <p:cNvSpPr/>
          <p:nvPr userDrawn="1"/>
        </p:nvSpPr>
        <p:spPr>
          <a:xfrm>
            <a:off x="4540250" y="0"/>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矩形 13"/>
          <p:cNvSpPr/>
          <p:nvPr userDrawn="1"/>
        </p:nvSpPr>
        <p:spPr>
          <a:xfrm>
            <a:off x="0" y="3447475"/>
            <a:ext cx="12192000" cy="406400"/>
          </a:xfrm>
          <a:prstGeom prst="rect">
            <a:avLst/>
          </a:prstGeom>
          <a:pattFill prst="wdUpDiag">
            <a:fgClr>
              <a:schemeClr val="tx1">
                <a:lumMod val="50000"/>
                <a:lumOff val="5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4540250" y="89500"/>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第一篇 </a:t>
            </a:r>
            <a:r>
              <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 </a:t>
            </a: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总论</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grpSp>
        <p:nvGrpSpPr>
          <p:cNvPr id="5" name="组合 4"/>
          <p:cNvGrpSpPr/>
          <p:nvPr userDrawn="1"/>
        </p:nvGrpSpPr>
        <p:grpSpPr>
          <a:xfrm>
            <a:off x="3538846" y="1223158"/>
            <a:ext cx="4999512" cy="863894"/>
            <a:chOff x="2400293" y="1777380"/>
            <a:chExt cx="6276163" cy="432048"/>
          </a:xfrm>
        </p:grpSpPr>
        <p:sp>
          <p:nvSpPr>
            <p:cNvPr id="6" name="矩形 5"/>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7" name="矩形 6"/>
            <p:cNvSpPr/>
            <p:nvPr/>
          </p:nvSpPr>
          <p:spPr>
            <a:xfrm>
              <a:off x="2400293" y="1777380"/>
              <a:ext cx="181166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smtClean="0">
                  <a:ln>
                    <a:noFill/>
                  </a:ln>
                  <a:solidFill>
                    <a:sysClr val="window" lastClr="FFFFFF"/>
                  </a:solidFill>
                  <a:effectLst/>
                  <a:uLnTx/>
                  <a:uFillTx/>
                  <a:latin typeface="Broadway" pitchFamily="82" charset="0"/>
                  <a:ea typeface="微软雅黑"/>
                </a:rPr>
                <a:t>第一章</a:t>
              </a:r>
              <a:endParaRPr kumimoji="0" lang="zh-CN" altLang="en-US" sz="24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8" name="TextBox 37"/>
            <p:cNvSpPr txBox="1"/>
            <p:nvPr/>
          </p:nvSpPr>
          <p:spPr>
            <a:xfrm>
              <a:off x="4337645" y="1871640"/>
              <a:ext cx="4078064" cy="230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企业战略管理概述</a:t>
              </a:r>
              <a:endParaRPr kumimoji="0" lang="zh-CN" altLang="en-US" sz="24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9" name="组合 8"/>
          <p:cNvGrpSpPr/>
          <p:nvPr userDrawn="1"/>
        </p:nvGrpSpPr>
        <p:grpSpPr>
          <a:xfrm>
            <a:off x="3643744" y="4277472"/>
            <a:ext cx="4655129" cy="446857"/>
            <a:chOff x="2400293" y="1777380"/>
            <a:chExt cx="6276163" cy="446857"/>
          </a:xfrm>
        </p:grpSpPr>
        <p:sp>
          <p:nvSpPr>
            <p:cNvPr id="10" name="矩形 9"/>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11" name="矩形 10"/>
            <p:cNvSpPr/>
            <p:nvPr/>
          </p:nvSpPr>
          <p:spPr>
            <a:xfrm>
              <a:off x="2400293" y="1777380"/>
              <a:ext cx="181166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ysClr val="window" lastClr="FFFFFF"/>
                  </a:solidFill>
                  <a:effectLst/>
                  <a:uLnTx/>
                  <a:uFillTx/>
                  <a:latin typeface="Broadway" pitchFamily="82" charset="0"/>
                  <a:ea typeface="微软雅黑"/>
                </a:rPr>
                <a:t>第一节</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13" name="TextBox 37"/>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企业战略概述</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15" name="组合 14"/>
          <p:cNvGrpSpPr/>
          <p:nvPr userDrawn="1"/>
        </p:nvGrpSpPr>
        <p:grpSpPr>
          <a:xfrm>
            <a:off x="3641766" y="4964260"/>
            <a:ext cx="4655129" cy="446857"/>
            <a:chOff x="2400293" y="1777380"/>
            <a:chExt cx="6276163" cy="446857"/>
          </a:xfrm>
        </p:grpSpPr>
        <p:sp>
          <p:nvSpPr>
            <p:cNvPr id="16" name="矩形 15"/>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17" name="矩形 16"/>
            <p:cNvSpPr/>
            <p:nvPr/>
          </p:nvSpPr>
          <p:spPr>
            <a:xfrm>
              <a:off x="2400293" y="1777380"/>
              <a:ext cx="181166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ysClr val="window" lastClr="FFFFFF"/>
                  </a:solidFill>
                  <a:effectLst/>
                  <a:uLnTx/>
                  <a:uFillTx/>
                  <a:latin typeface="Broadway" pitchFamily="82" charset="0"/>
                  <a:ea typeface="微软雅黑"/>
                </a:rPr>
                <a:t>第二节</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18" name="TextBox 37"/>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企业战略管理概述</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sp>
        <p:nvSpPr>
          <p:cNvPr id="19" name="矩形 18"/>
          <p:cNvSpPr/>
          <p:nvPr userDrawn="1"/>
        </p:nvSpPr>
        <p:spPr>
          <a:xfrm>
            <a:off x="1769424" y="2278568"/>
            <a:ext cx="8431480" cy="120032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800" i="1" kern="1200" smtClean="0">
                <a:solidFill>
                  <a:schemeClr val="tx1"/>
                </a:solidFill>
                <a:latin typeface="+mn-lt"/>
                <a:ea typeface="+mn-ea"/>
                <a:cs typeface="+mn-cs"/>
              </a:rPr>
              <a:t>        </a:t>
            </a:r>
            <a:r>
              <a:rPr lang="zh-CN" altLang="zh-CN" sz="1800" i="1" kern="1200" smtClean="0">
                <a:solidFill>
                  <a:schemeClr val="tx1"/>
                </a:solidFill>
                <a:latin typeface="+mn-lt"/>
                <a:ea typeface="+mn-ea"/>
                <a:cs typeface="+mn-cs"/>
              </a:rPr>
              <a:t>在企业的经营中，摆在管理者面前最核心的问题是：要想在市场竞争中出类拔萃，应该将企业引向何方？应该在何处做出优秀业绩？</a:t>
            </a:r>
            <a:endParaRPr lang="en-US" altLang="zh-CN" sz="1800" i="1" kern="1200" smtClean="0">
              <a:solidFill>
                <a:schemeClr val="tx1"/>
              </a:solidFill>
              <a:latin typeface="+mn-lt"/>
              <a:ea typeface="+mn-ea"/>
              <a:cs typeface="+mn-cs"/>
            </a:endParaRPr>
          </a:p>
          <a:p>
            <a:r>
              <a:rPr lang="en-US" altLang="zh-CN" sz="1800" i="1" kern="1200" smtClean="0">
                <a:solidFill>
                  <a:schemeClr val="tx1"/>
                </a:solidFill>
                <a:latin typeface="+mn-lt"/>
                <a:ea typeface="+mn-ea"/>
                <a:cs typeface="+mn-cs"/>
              </a:rPr>
              <a:t>        </a:t>
            </a:r>
            <a:r>
              <a:rPr lang="zh-CN" altLang="zh-CN" sz="1800" i="1" kern="1200" smtClean="0">
                <a:solidFill>
                  <a:schemeClr val="tx1"/>
                </a:solidFill>
                <a:latin typeface="+mn-lt"/>
                <a:ea typeface="+mn-ea"/>
                <a:cs typeface="+mn-cs"/>
              </a:rPr>
              <a:t>企业战略管理主要研究企业在不断变化的竞争环境中如何确定企业的竞争方向和竞争策略，并保证这些策略能够得到正确的执行，以实现组织的目标。</a:t>
            </a:r>
            <a:endParaRPr lang="zh-CN" altLang="en-US" i="1"/>
          </a:p>
        </p:txBody>
      </p:sp>
    </p:spTree>
    <p:extLst>
      <p:ext uri="{BB962C8B-B14F-4D97-AF65-F5344CB8AC3E}">
        <p14:creationId xmlns:p14="http://schemas.microsoft.com/office/powerpoint/2010/main" val="25462046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2" presetClass="entr" presetSubtype="4" dur="50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slide(fromBottom)">
                                      <p:cBhvr>
                                        <p:cTn id="7" dur="500"/>
                                        <p:tgtEl>
                                          <p:spTgt spid="12"/>
                                        </p:tgtEl>
                                      </p:cBhvr>
                                    </p:animEffect>
                                  </p:childTnLst>
                                </p:cTn>
                              </p:par>
                            </p:childTnLst>
                          </p:cTn>
                        </p:par>
                        <p:par>
                          <p:cTn id="8" fill="hold" nodeType="afterGroup">
                            <p:stCondLst>
                              <p:cond delay="500"/>
                            </p:stCondLst>
                            <p:childTnLst>
                              <p:par>
                                <p:cTn id="9" presetID="5" presetClass="entr" presetSubtype="10" dur="50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heckerboard(across)">
                                      <p:cBhvr>
                                        <p:cTn id="11" dur="500"/>
                                        <p:tgtEl>
                                          <p:spTgt spid="5"/>
                                        </p:tgtEl>
                                      </p:cBhvr>
                                    </p:animEffect>
                                  </p:childTnLst>
                                </p:cTn>
                              </p:par>
                            </p:childTnLst>
                          </p:cTn>
                        </p:par>
                        <p:par>
                          <p:cTn id="12" fill="hold" nodeType="afterGroup">
                            <p:stCondLst>
                              <p:cond delay="1000"/>
                            </p:stCondLst>
                            <p:childTnLst>
                              <p:par>
                                <p:cTn id="13" presetID="21" presetClass="entr" presetSubtype="4" dur="200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wheel(4)">
                                      <p:cBhvr>
                                        <p:cTn id="15" dur="2000"/>
                                        <p:tgtEl>
                                          <p:spTgt spid="19"/>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16" presetClass="entr" presetSubtype="26" dur="50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arn(inHorizontal)">
                                      <p:cBhvr>
                                        <p:cTn id="20" dur="500"/>
                                        <p:tgtEl>
                                          <p:spTgt spid="9"/>
                                        </p:tgtEl>
                                      </p:cBhvr>
                                    </p:animEffect>
                                  </p:childTnLst>
                                </p:cTn>
                              </p:par>
                              <p:par>
                                <p:cTn id="21" presetID="16" presetClass="entr" presetSubtype="26" dur="50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barn(inHorizontal)">
                                      <p:cBhvr>
                                        <p:cTn id="2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9" grpId="0" animBg="1"/>
    </p:bld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
        <p:nvSpPr>
          <p:cNvPr id="10"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r>
              <a:rPr lang="en-US" altLang="zh-CN" sz="2000" smtClean="0">
                <a:solidFill>
                  <a:schemeClr val="bg1"/>
                </a:solidFill>
                <a:latin typeface="微软雅黑" pitchFamily="34" charset="-122"/>
                <a:ea typeface="微软雅黑" pitchFamily="34" charset="-122"/>
              </a:rPr>
              <a:t> </a:t>
            </a:r>
            <a:r>
              <a:rPr lang="zh-CN" altLang="en-US" sz="2000" baseline="0" smtClean="0">
                <a:solidFill>
                  <a:schemeClr val="bg1"/>
                </a:solidFill>
                <a:latin typeface="微软雅黑" pitchFamily="34" charset="-122"/>
                <a:ea typeface="微软雅黑" pitchFamily="34" charset="-122"/>
              </a:rPr>
              <a:t> 企业战略概述</a:t>
            </a:r>
            <a:endParaRPr lang="zh-CN" altLang="en-US" sz="2000">
              <a:solidFill>
                <a:schemeClr val="bg1"/>
              </a:solidFill>
              <a:latin typeface="微软雅黑" pitchFamily="34" charset="-122"/>
              <a:ea typeface="微软雅黑" pitchFamily="34" charset="-122"/>
            </a:endParaRPr>
          </a:p>
        </p:txBody>
      </p:sp>
      <p:sp>
        <p:nvSpPr>
          <p:cNvPr id="3" name="矩形 2"/>
          <p:cNvSpPr/>
          <p:nvPr userDrawn="1"/>
        </p:nvSpPr>
        <p:spPr>
          <a:xfrm>
            <a:off x="0" y="1163170"/>
            <a:ext cx="6006353" cy="551329"/>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94220593"/>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3"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0" smtClean="0">
                <a:solidFill>
                  <a:schemeClr val="bg1"/>
                </a:solidFill>
                <a:latin typeface="微软雅黑" pitchFamily="34" charset="-122"/>
                <a:ea typeface="微软雅黑" pitchFamily="34" charset="-122"/>
              </a:rPr>
              <a:t>第二节  企业战略管理概述</a:t>
            </a:r>
            <a:endParaRPr lang="zh-CN" altLang="en-US" sz="2000" b="0">
              <a:solidFill>
                <a:schemeClr val="bg1"/>
              </a:solidFill>
              <a:latin typeface="微软雅黑" pitchFamily="34" charset="-122"/>
              <a:ea typeface="微软雅黑" pitchFamily="34" charset="-122"/>
            </a:endParaRPr>
          </a:p>
        </p:txBody>
      </p:sp>
      <p:sp>
        <p:nvSpPr>
          <p:cNvPr id="4" name="矩形 3"/>
          <p:cNvSpPr/>
          <p:nvPr userDrawn="1"/>
        </p:nvSpPr>
        <p:spPr>
          <a:xfrm>
            <a:off x="0" y="380010"/>
            <a:ext cx="5391397" cy="617798"/>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83398447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仅标题">
    <p:spTree>
      <p:nvGrpSpPr>
        <p:cNvPr id="1" name=""/>
        <p:cNvGrpSpPr/>
        <p:nvPr/>
      </p:nvGrpSpPr>
      <p:grpSpPr>
        <a:xfrm>
          <a:off x="0" y="0"/>
          <a:ext cx="0" cy="0"/>
        </a:xfrm>
      </p:grpSpPr>
    </p:spTree>
    <p:extLst>
      <p:ext uri="{BB962C8B-B14F-4D97-AF65-F5344CB8AC3E}">
        <p14:creationId xmlns:p14="http://schemas.microsoft.com/office/powerpoint/2010/main" val="183398447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media/image5.jpeg"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pattFill prst="ltUpDiag">
          <a:fgClr>
            <a:schemeClr val="bg1">
              <a:lumMod val="95000"/>
            </a:schemeClr>
          </a:fgClr>
          <a:bgClr>
            <a:schemeClr val="bg1"/>
          </a:bgClr>
        </a:pattFill>
        <a:effectLst/>
      </p:bgPr>
    </p:bg>
    <p:spTree>
      <p:nvGrpSpPr>
        <p:cNvPr id="1" name=""/>
        <p:cNvGrpSpPr/>
        <p:nvPr/>
      </p:nvGrpSpPr>
      <p:grpSpPr>
        <a:xfrm>
          <a:off x="0" y="0"/>
          <a:ext cx="0" cy="0"/>
        </a:xfrm>
      </p:grpSpPr>
      <p:sp>
        <p:nvSpPr>
          <p:cNvPr id="4" name="Rectangle 6"/>
          <p:cNvSpPr/>
          <p:nvPr userDrawn="1"/>
        </p:nvSpPr>
        <p:spPr>
          <a:xfrm>
            <a:off x="0" y="6400800"/>
            <a:ext cx="12192000" cy="457200"/>
          </a:xfrm>
          <a:prstGeom prst="rect">
            <a:avLst/>
          </a:prstGeom>
          <a:blipFill rotWithShape="1">
            <a:blip r:embed="rId8">
              <a:duotone>
                <a:srgbClr val="000000">
                  <a:shade val="12000"/>
                  <a:satMod val="240000"/>
                </a:srgbClr>
                <a:srgbClr val="000000">
                  <a:tint val="98000"/>
                </a:srgbClr>
              </a:duotone>
            </a:blip>
            <a:tile tx="0" ty="0" sx="100000" sy="100000" flip="none" algn="ctr"/>
          </a:blip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
        <p:nvSpPr>
          <p:cNvPr id="5" name="Rectangle 7"/>
          <p:cNvSpPr/>
          <p:nvPr userDrawn="1"/>
        </p:nvSpPr>
        <p:spPr>
          <a:xfrm>
            <a:off x="1279" y="6309360"/>
            <a:ext cx="12188952" cy="97215"/>
          </a:xfrm>
          <a:prstGeom prst="rect">
            <a:avLst/>
          </a:prstGeom>
          <a:solidFill>
            <a:srgbClr val="000000"/>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grpSp>
        <p:nvGrpSpPr>
          <p:cNvPr id="6" name="top graphic"/>
          <p:cNvGrpSpPr/>
          <p:nvPr userDrawn="1"/>
        </p:nvGrpSpPr>
        <p:grpSpPr>
          <a:xfrm>
            <a:off x="1279" y="0"/>
            <a:ext cx="12188952" cy="320040"/>
            <a:chOff x="1279" y="0"/>
            <a:chExt cx="12188952" cy="320040"/>
          </a:xfrm>
        </p:grpSpPr>
        <p:sp>
          <p:nvSpPr>
            <p:cNvPr id="7" name="Rectangle 10"/>
            <p:cNvSpPr/>
            <p:nvPr userDrawn="1"/>
          </p:nvSpPr>
          <p:spPr>
            <a:xfrm>
              <a:off x="1279" y="0"/>
              <a:ext cx="12188952" cy="170234"/>
            </a:xfrm>
            <a:prstGeom prst="rect">
              <a:avLst/>
            </a:prstGeom>
            <a:solidFill>
              <a:srgbClr val="404040"/>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
          <p:nvSpPr>
            <p:cNvPr id="8" name="Rectangle 11"/>
            <p:cNvSpPr/>
            <p:nvPr userDrawn="1"/>
          </p:nvSpPr>
          <p:spPr>
            <a:xfrm>
              <a:off x="1279" y="170234"/>
              <a:ext cx="12188952" cy="149806"/>
            </a:xfrm>
            <a:prstGeom prst="rect">
              <a:avLst/>
            </a:prstGeom>
            <a:solidFill>
              <a:srgbClr val="000000"/>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
          <p:nvSpPr>
            <p:cNvPr id="9" name="Rectangle 12"/>
            <p:cNvSpPr/>
            <p:nvPr/>
          </p:nvSpPr>
          <p:spPr>
            <a:xfrm>
              <a:off x="1279" y="231421"/>
              <a:ext cx="12188952" cy="27432"/>
            </a:xfrm>
            <a:prstGeom prst="rect">
              <a:avLst/>
            </a:prstGeom>
            <a:solidFill>
              <a:sysClr val="window" lastClr="FFFFFF"/>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grpSp>
      <p:sp>
        <p:nvSpPr>
          <p:cNvPr id="12" name="椭圆 11"/>
          <p:cNvSpPr/>
          <p:nvPr userDrawn="1"/>
        </p:nvSpPr>
        <p:spPr>
          <a:xfrm>
            <a:off x="11356958" y="6439663"/>
            <a:ext cx="360000" cy="360000"/>
          </a:xfrm>
          <a:prstGeom prst="ellipse">
            <a:avLst/>
          </a:prstGeom>
          <a:solidFill>
            <a:srgbClr val="FFFFFF">
              <a:alpha val="34902"/>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微软雅黑" pitchFamily="34" charset="-122"/>
              <a:ea typeface="微软雅黑" pitchFamily="34" charset="-122"/>
            </a:endParaRPr>
          </a:p>
        </p:txBody>
      </p:sp>
      <p:sp>
        <p:nvSpPr>
          <p:cNvPr id="13" name="TextBox 15"/>
          <p:cNvSpPr txBox="1"/>
          <p:nvPr userDrawn="1"/>
        </p:nvSpPr>
        <p:spPr>
          <a:xfrm>
            <a:off x="11211743" y="6450386"/>
            <a:ext cx="650430"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600" smtClean="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rPr>
              <a:pPr algn="ctr"/>
              <a:t>‹#›</a:t>
            </a:fld>
            <a:r>
              <a:rPr lang="zh-CN" altLang="en-US" sz="1600" smtClean="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160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Tree>
    <p:extLst>
      <p:ext uri="{BB962C8B-B14F-4D97-AF65-F5344CB8AC3E}">
        <p14:creationId xmlns:p14="http://schemas.microsoft.com/office/powerpoint/2010/main" val="157904786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diagramQuickStyle" Target="../diagrams/quickStyle3.xml" /><Relationship Id="rId11" Type="http://schemas.openxmlformats.org/officeDocument/2006/relationships/diagramColors" Target="../diagrams/colors3.xml" /><Relationship Id="rId12" Type="http://schemas.microsoft.com/office/2007/relationships/diagramDrawing" Target="../diagrams/drawing4.xml" /><Relationship Id="rId13" Type="http://schemas.openxmlformats.org/officeDocument/2006/relationships/diagramData" Target="../diagrams/data4.xml" /><Relationship Id="rId14" Type="http://schemas.openxmlformats.org/officeDocument/2006/relationships/diagramLayout" Target="../diagrams/layout4.xml" /><Relationship Id="rId15" Type="http://schemas.openxmlformats.org/officeDocument/2006/relationships/diagramQuickStyle" Target="../diagrams/quickStyle4.xml" /><Relationship Id="rId16" Type="http://schemas.openxmlformats.org/officeDocument/2006/relationships/diagramColors" Target="../diagrams/colors4.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 Id="rId7" Type="http://schemas.microsoft.com/office/2007/relationships/diagramDrawing" Target="../diagrams/drawing3.xml" /><Relationship Id="rId8" Type="http://schemas.openxmlformats.org/officeDocument/2006/relationships/diagramData" Target="../diagrams/data3.xml" /><Relationship Id="rId9" Type="http://schemas.openxmlformats.org/officeDocument/2006/relationships/diagramLayout" Target="../diagrams/layout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microsoft.com/office/2007/relationships/diagramDrawing" Target="../diagrams/drawing5.xml" /><Relationship Id="rId3" Type="http://schemas.openxmlformats.org/officeDocument/2006/relationships/diagramData" Target="../diagrams/data5.xml" /><Relationship Id="rId4" Type="http://schemas.openxmlformats.org/officeDocument/2006/relationships/diagramLayout" Target="../diagrams/layout5.xml" /><Relationship Id="rId5" Type="http://schemas.openxmlformats.org/officeDocument/2006/relationships/diagramQuickStyle" Target="../diagrams/quickStyle5.xml" /><Relationship Id="rId6" Type="http://schemas.openxmlformats.org/officeDocument/2006/relationships/diagramColors" Target="../diagrams/colors5.xml" /><Relationship Id="rId7"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microsoft.com/office/2007/relationships/diagramDrawing" Target="../diagrams/drawing6.xml" /><Relationship Id="rId3" Type="http://schemas.openxmlformats.org/officeDocument/2006/relationships/diagramData" Target="../diagrams/data6.xml" /><Relationship Id="rId4" Type="http://schemas.openxmlformats.org/officeDocument/2006/relationships/diagramLayout" Target="../diagrams/layout6.xml" /><Relationship Id="rId5" Type="http://schemas.openxmlformats.org/officeDocument/2006/relationships/diagramQuickStyle" Target="../diagrams/quickStyle6.xml" /><Relationship Id="rId6" Type="http://schemas.openxmlformats.org/officeDocument/2006/relationships/diagramColors" Target="../diagrams/colors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microsoft.com/office/2007/relationships/diagramDrawing" Target="../diagrams/drawing7.xml" /><Relationship Id="rId3" Type="http://schemas.openxmlformats.org/officeDocument/2006/relationships/diagramData" Target="../diagrams/data7.xml" /><Relationship Id="rId4" Type="http://schemas.openxmlformats.org/officeDocument/2006/relationships/diagramLayout" Target="../diagrams/layout7.xml" /><Relationship Id="rId5" Type="http://schemas.openxmlformats.org/officeDocument/2006/relationships/diagramQuickStyle" Target="../diagrams/quickStyle7.xml" /><Relationship Id="rId6" Type="http://schemas.openxmlformats.org/officeDocument/2006/relationships/diagramColors" Target="../diagrams/colors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microsoft.com/office/2007/relationships/diagramDrawing" Target="../diagrams/drawing8.xml" /><Relationship Id="rId3" Type="http://schemas.openxmlformats.org/officeDocument/2006/relationships/diagramData" Target="../diagrams/data8.xml" /><Relationship Id="rId4" Type="http://schemas.openxmlformats.org/officeDocument/2006/relationships/diagramLayout" Target="../diagrams/layout8.xml" /><Relationship Id="rId5" Type="http://schemas.openxmlformats.org/officeDocument/2006/relationships/diagramQuickStyle" Target="../diagrams/quickStyle8.xml" /><Relationship Id="rId6" Type="http://schemas.openxmlformats.org/officeDocument/2006/relationships/diagramColors" Target="../diagrams/colors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microsoft.com/office/2007/relationships/diagramDrawing" Target="../diagrams/drawing9.xml" /><Relationship Id="rId3" Type="http://schemas.openxmlformats.org/officeDocument/2006/relationships/diagramData" Target="../diagrams/data9.xml" /><Relationship Id="rId4" Type="http://schemas.openxmlformats.org/officeDocument/2006/relationships/diagramLayout" Target="../diagrams/layout9.xml" /><Relationship Id="rId5" Type="http://schemas.openxmlformats.org/officeDocument/2006/relationships/diagramQuickStyle" Target="../diagrams/quickStyle9.xml" /><Relationship Id="rId6" Type="http://schemas.openxmlformats.org/officeDocument/2006/relationships/diagramColors" Target="../diagrams/colors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60007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extLst>
      <p:ext uri="{BB962C8B-B14F-4D97-AF65-F5344CB8AC3E}">
        <p14:creationId xmlns:p14="http://schemas.microsoft.com/office/powerpoint/2010/main" val="2276381011"/>
      </p:ext>
    </p:extLst>
  </p:cSld>
  <p:clrMapOvr>
    <a:masterClrMapping/>
  </p:clrMapOvr>
  <p:transition>
    <p:newsflash/>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Rectangle 8"/>
          <p:cNvSpPr/>
          <p:nvPr/>
        </p:nvSpPr>
        <p:spPr>
          <a:xfrm>
            <a:off x="1279" y="6379143"/>
            <a:ext cx="12188952" cy="27432"/>
          </a:xfrm>
          <a:prstGeom prst="rect">
            <a:avLst/>
          </a:prstGeom>
          <a:solidFill>
            <a:sysClr val="window" lastClr="FFFFFF"/>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Tree>
    <p:extLst>
      <p:ext uri="{BB962C8B-B14F-4D97-AF65-F5344CB8AC3E}">
        <p14:creationId xmlns:p14="http://schemas.microsoft.com/office/powerpoint/2010/main" val="175341681"/>
      </p:ext>
    </p:extLst>
  </p:cSld>
  <p:clrMapOvr>
    <a:masterClrMapping/>
  </p:clrMapOvr>
  <mc:AlternateContent>
    <mc:Choice xmlns:p14="http://schemas.microsoft.com/office/powerpoint/2010/main" Requires="p14">
      <p:transition spd="med">
        <p14:doors dir="vert"/>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extLst>
      <p:ext uri="{BB962C8B-B14F-4D97-AF65-F5344CB8AC3E}">
        <p14:creationId xmlns:p14="http://schemas.microsoft.com/office/powerpoint/2010/main" val="1221173602"/>
      </p:ext>
    </p:extLst>
  </p:cSld>
  <p:clrMapOvr>
    <a:masterClrMapping/>
  </p:clrMapOvr>
  <mc:AlternateContent>
    <mc:Choice xmlns:p14="http://schemas.microsoft.com/office/powerpoint/2010/main" Requires="p14">
      <p:transition>
        <p14:prism/>
      </p:transition>
    </mc:Choice>
    <mc:Fallback>
      <p:transition>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descr="C:\Users\user\Desktop\201001080924263.jp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 y="326019"/>
            <a:ext cx="5106389" cy="596426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矩形 2"/>
          <p:cNvSpPr/>
          <p:nvPr/>
        </p:nvSpPr>
        <p:spPr>
          <a:xfrm>
            <a:off x="5153891" y="1437034"/>
            <a:ext cx="7026234" cy="546145"/>
          </a:xfrm>
          <a:prstGeom prst="rect">
            <a:avLst/>
          </a:prstGeom>
          <a:pattFill prst="ltUpDiag">
            <a:fgClr>
              <a:srgbClr val="FF9600"/>
            </a:fgClr>
            <a:bgClr>
              <a:srgbClr val="FC6204"/>
            </a:bgClr>
          </a:patt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4" name="组合 62"/>
          <p:cNvGrpSpPr/>
          <p:nvPr/>
        </p:nvGrpSpPr>
        <p:grpSpPr>
          <a:xfrm>
            <a:off x="5270004" y="1454183"/>
            <a:ext cx="469530" cy="469530"/>
            <a:chOff x="7070971" y="788848"/>
            <a:chExt cx="1800200" cy="1800200"/>
          </a:xfrm>
        </p:grpSpPr>
        <p:sp>
          <p:nvSpPr>
            <p:cNvPr id="5" name="椭圆 4"/>
            <p:cNvSpPr/>
            <p:nvPr/>
          </p:nvSpPr>
          <p:spPr>
            <a:xfrm>
              <a:off x="7070971" y="788848"/>
              <a:ext cx="1800200" cy="1800200"/>
            </a:xfrm>
            <a:prstGeom prst="ellipse">
              <a:avLst/>
            </a:prstGeom>
            <a:solidFill>
              <a:srgbClr val="FFFFFF">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燕尾形 5"/>
            <p:cNvSpPr/>
            <p:nvPr/>
          </p:nvSpPr>
          <p:spPr>
            <a:xfrm>
              <a:off x="7575071" y="1166948"/>
              <a:ext cx="792000" cy="10440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grpSp>
      <p:sp>
        <p:nvSpPr>
          <p:cNvPr id="7" name="TextBox 1"/>
          <p:cNvSpPr txBox="1"/>
          <p:nvPr/>
        </p:nvSpPr>
        <p:spPr>
          <a:xfrm>
            <a:off x="5965159" y="1429518"/>
            <a:ext cx="441404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solidFill>
                  <a:srgbClr val="FFFFFF"/>
                </a:solidFill>
                <a:latin typeface="微软雅黑" pitchFamily="34" charset="-122"/>
                <a:ea typeface="微软雅黑" pitchFamily="34" charset="-122"/>
              </a:rPr>
              <a:t>第一节</a:t>
            </a:r>
            <a:endParaRPr lang="zh-CN" altLang="en-US" sz="3200" b="1">
              <a:solidFill>
                <a:srgbClr val="FFFFFF"/>
              </a:solidFill>
              <a:latin typeface="微软雅黑" pitchFamily="34" charset="-122"/>
              <a:ea typeface="微软雅黑" pitchFamily="34" charset="-122"/>
            </a:endParaRPr>
          </a:p>
        </p:txBody>
      </p:sp>
      <p:sp>
        <p:nvSpPr>
          <p:cNvPr id="8" name="矩形 4"/>
          <p:cNvSpPr>
            <a:spLocks noChangeArrowheads="1"/>
          </p:cNvSpPr>
          <p:nvPr/>
        </p:nvSpPr>
        <p:spPr bwMode="auto">
          <a:xfrm>
            <a:off x="7011331" y="2520807"/>
            <a:ext cx="4123765" cy="688586"/>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5000"/>
              </a:lnSpc>
              <a:spcBef>
                <a:spcPts val="200"/>
              </a:spcBef>
              <a:spcAft>
                <a:spcPts val="60"/>
              </a:spcAft>
            </a:pPr>
            <a:r>
              <a:rPr lang="zh-CN" altLang="en-US" sz="3200" b="1" smtClean="0">
                <a:solidFill>
                  <a:schemeClr val="tx1">
                    <a:lumMod val="65000"/>
                    <a:lumOff val="35000"/>
                  </a:schemeClr>
                </a:solidFill>
                <a:latin typeface="微软雅黑" pitchFamily="34" charset="-122"/>
                <a:ea typeface="微软雅黑" pitchFamily="34" charset="-122"/>
              </a:rPr>
              <a:t>企业战略概述</a:t>
            </a:r>
            <a:endParaRPr lang="zh-CN" altLang="en-US" sz="3200">
              <a:solidFill>
                <a:schemeClr val="tx1">
                  <a:lumMod val="65000"/>
                  <a:lumOff val="35000"/>
                </a:schemeClr>
              </a:solidFill>
              <a:latin typeface="微软雅黑" pitchFamily="34" charset="-122"/>
              <a:ea typeface="微软雅黑" pitchFamily="34" charset="-122"/>
            </a:endParaRPr>
          </a:p>
        </p:txBody>
      </p:sp>
      <p:sp>
        <p:nvSpPr>
          <p:cNvPr id="9" name="矩形 8"/>
          <p:cNvSpPr/>
          <p:nvPr/>
        </p:nvSpPr>
        <p:spPr>
          <a:xfrm>
            <a:off x="8485094" y="3259012"/>
            <a:ext cx="3706906" cy="508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lumMod val="65000"/>
                  <a:lumOff val="35000"/>
                </a:schemeClr>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225631" y="1184251"/>
            <a:ext cx="3348842"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bg1"/>
                </a:solidFill>
                <a:latin typeface="微软雅黑" pitchFamily="34" charset="-122"/>
                <a:ea typeface="微软雅黑" pitchFamily="34" charset="-122"/>
              </a:rPr>
              <a:t>一 、战略的来源与概念</a:t>
            </a:r>
            <a:endParaRPr lang="zh-CN" altLang="en-US" sz="2400" b="1">
              <a:solidFill>
                <a:schemeClr val="bg1"/>
              </a:solidFill>
              <a:latin typeface="微软雅黑" pitchFamily="34" charset="-122"/>
              <a:ea typeface="微软雅黑" pitchFamily="34" charset="-122"/>
            </a:endParaRPr>
          </a:p>
        </p:txBody>
      </p:sp>
      <p:sp>
        <p:nvSpPr>
          <p:cNvPr id="6" name="文本框 5"/>
          <p:cNvSpPr txBox="1"/>
          <p:nvPr/>
        </p:nvSpPr>
        <p:spPr>
          <a:xfrm>
            <a:off x="520326" y="2155803"/>
            <a:ext cx="5486027" cy="271766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30000"/>
              </a:lnSpc>
              <a:spcBef>
                <a:spcPts val="600"/>
              </a:spcBef>
              <a:buFont typeface="Wingdings" panose="05000000000000000000" pitchFamily="2" charset="2"/>
              <a:buChar char="l"/>
            </a:pPr>
            <a:r>
              <a:rPr lang="zh-CN" altLang="en-US" sz="2000" smtClean="0">
                <a:solidFill>
                  <a:schemeClr val="tx1">
                    <a:lumMod val="65000"/>
                    <a:lumOff val="35000"/>
                  </a:schemeClr>
                </a:solidFill>
                <a:latin typeface="微软雅黑" pitchFamily="34" charset="-122"/>
                <a:ea typeface="微软雅黑" pitchFamily="34" charset="-122"/>
              </a:rPr>
              <a:t>（一）战略的来源</a:t>
            </a:r>
            <a:r>
              <a:rPr lang="zh-CN" altLang="en-US" sz="2000" b="1" smtClean="0">
                <a:solidFill>
                  <a:srgbClr val="FF0000"/>
                </a:solidFill>
                <a:latin typeface="微软雅黑" pitchFamily="34" charset="-122"/>
                <a:ea typeface="微软雅黑" pitchFamily="34" charset="-122"/>
              </a:rPr>
              <a:t> </a:t>
            </a:r>
            <a:endParaRPr lang="en-US" altLang="zh-CN" sz="2000" b="1" smtClean="0">
              <a:solidFill>
                <a:srgbClr val="FF0000"/>
              </a:solidFill>
              <a:latin typeface="微软雅黑" pitchFamily="34" charset="-122"/>
              <a:ea typeface="微软雅黑" pitchFamily="34" charset="-122"/>
            </a:endParaRPr>
          </a:p>
          <a:p>
            <a:pPr marL="285750" indent="-285750">
              <a:lnSpc>
                <a:spcPct val="130000"/>
              </a:lnSpc>
              <a:spcBef>
                <a:spcPts val="600"/>
              </a:spcBef>
            </a:pPr>
            <a:r>
              <a:rPr lang="zh-CN" altLang="en-US" b="1" smtClean="0">
                <a:solidFill>
                  <a:srgbClr val="FF0000"/>
                </a:solidFill>
                <a:latin typeface="微软雅黑" pitchFamily="34" charset="-122"/>
                <a:ea typeface="微软雅黑" pitchFamily="34" charset="-122"/>
              </a:rPr>
              <a:t>    “战”与“略”</a:t>
            </a:r>
            <a:endParaRPr lang="en-US" altLang="zh-CN" b="1" smtClean="0">
              <a:solidFill>
                <a:srgbClr val="FF0000"/>
              </a:solidFill>
              <a:latin typeface="微软雅黑" pitchFamily="34" charset="-122"/>
              <a:ea typeface="微软雅黑" pitchFamily="34" charset="-122"/>
            </a:endParaRPr>
          </a:p>
          <a:p>
            <a:pPr marL="742950" lvl="1" indent="-285750">
              <a:lnSpc>
                <a:spcPct val="130000"/>
              </a:lnSpc>
              <a:spcBef>
                <a:spcPts val="600"/>
              </a:spcBef>
            </a:pPr>
            <a:r>
              <a:rPr lang="zh-CN" altLang="zh-CN" smtClean="0"/>
              <a:t>“战”是指战斗和战争，</a:t>
            </a:r>
            <a:endParaRPr lang="en-US" altLang="zh-CN" smtClean="0"/>
          </a:p>
          <a:p>
            <a:pPr marL="742950" lvl="1" indent="-285750">
              <a:lnSpc>
                <a:spcPct val="130000"/>
              </a:lnSpc>
              <a:spcBef>
                <a:spcPts val="600"/>
              </a:spcBef>
            </a:pPr>
            <a:r>
              <a:rPr lang="zh-CN" altLang="zh-CN" smtClean="0"/>
              <a:t>“略”是指策略、谋略、计划</a:t>
            </a:r>
            <a:r>
              <a:rPr lang="en-US" altLang="zh-CN" smtClean="0"/>
              <a:t> </a:t>
            </a:r>
            <a:r>
              <a:rPr lang="zh-CN" altLang="en-US" smtClean="0"/>
              <a:t>。</a:t>
            </a:r>
            <a:endParaRPr lang="en-US" altLang="zh-CN">
              <a:solidFill>
                <a:schemeClr val="tx1">
                  <a:lumMod val="65000"/>
                  <a:lumOff val="35000"/>
                </a:schemeClr>
              </a:solidFill>
              <a:latin typeface="微软雅黑" pitchFamily="34" charset="-122"/>
              <a:ea typeface="微软雅黑" pitchFamily="34" charset="-122"/>
            </a:endParaRPr>
          </a:p>
          <a:p>
            <a:pPr marL="285750" indent="-285750">
              <a:lnSpc>
                <a:spcPct val="130000"/>
              </a:lnSpc>
              <a:spcBef>
                <a:spcPts val="600"/>
              </a:spcBef>
              <a:buFont typeface="Wingdings" panose="05000000000000000000" pitchFamily="2" charset="2"/>
              <a:buChar char="l"/>
            </a:pPr>
            <a:r>
              <a:rPr lang="zh-CN" altLang="en-US" sz="2000" smtClean="0">
                <a:solidFill>
                  <a:schemeClr val="tx1">
                    <a:lumMod val="65000"/>
                    <a:lumOff val="35000"/>
                  </a:schemeClr>
                </a:solidFill>
                <a:latin typeface="微软雅黑" pitchFamily="34" charset="-122"/>
                <a:ea typeface="微软雅黑" pitchFamily="34" charset="-122"/>
              </a:rPr>
              <a:t>（二）战略的概念 </a:t>
            </a:r>
            <a:endParaRPr lang="en-US" altLang="zh-CN" sz="2000" smtClean="0">
              <a:solidFill>
                <a:schemeClr val="tx1">
                  <a:lumMod val="65000"/>
                  <a:lumOff val="35000"/>
                </a:schemeClr>
              </a:solidFill>
              <a:latin typeface="微软雅黑" pitchFamily="34" charset="-122"/>
              <a:ea typeface="微软雅黑" pitchFamily="34" charset="-122"/>
            </a:endParaRPr>
          </a:p>
          <a:p>
            <a:pPr marL="285750" indent="-285750">
              <a:lnSpc>
                <a:spcPct val="130000"/>
              </a:lnSpc>
              <a:spcBef>
                <a:spcPts val="600"/>
              </a:spcBef>
            </a:pPr>
            <a:r>
              <a:rPr lang="zh-CN" altLang="en-US" smtClean="0">
                <a:solidFill>
                  <a:schemeClr val="tx1">
                    <a:lumMod val="65000"/>
                    <a:lumOff val="35000"/>
                  </a:schemeClr>
                </a:solidFill>
                <a:latin typeface="微软雅黑" pitchFamily="34" charset="-122"/>
                <a:ea typeface="微软雅黑" pitchFamily="34" charset="-122"/>
              </a:rPr>
              <a:t>     </a:t>
            </a:r>
            <a:r>
              <a:rPr lang="zh-CN" altLang="en-US" b="1" smtClean="0">
                <a:solidFill>
                  <a:srgbClr val="FF0000"/>
                </a:solidFill>
                <a:latin typeface="微软雅黑" pitchFamily="34" charset="-122"/>
                <a:ea typeface="微软雅黑" pitchFamily="34" charset="-122"/>
              </a:rPr>
              <a:t>战略问题是研究战争全局规律性的东西</a:t>
            </a:r>
            <a:endParaRPr lang="en-US" altLang="zh-CN" smtClean="0">
              <a:solidFill>
                <a:schemeClr val="tx1">
                  <a:lumMod val="65000"/>
                  <a:lumOff val="35000"/>
                </a:schemeClr>
              </a:solidFill>
              <a:latin typeface="微软雅黑" pitchFamily="34" charset="-122"/>
              <a:ea typeface="微软雅黑" pitchFamily="34" charset="-122"/>
            </a:endParaRPr>
          </a:p>
        </p:txBody>
      </p:sp>
      <p:pic>
        <p:nvPicPr>
          <p:cNvPr id="37890" name="Picture 2" descr="http://news.51labour.com/Common/Images/2014-07-10/947a7c9b-e7c9-4631-af9a-5419f56fa0fc.jpg"/>
          <p:cNvPicPr>
            <a:picLocks noChangeAspect="1" noChangeArrowheads="1"/>
          </p:cNvPicPr>
          <p:nvPr/>
        </p:nvPicPr>
        <p:blipFill>
          <a:blip r:embed="rId2"/>
          <a:stretch>
            <a:fillRect/>
          </a:stretch>
        </p:blipFill>
        <p:spPr bwMode="auto">
          <a:xfrm>
            <a:off x="6259491" y="1982705"/>
            <a:ext cx="5574058" cy="3503695"/>
          </a:xfrm>
          <a:prstGeom prst="rect">
            <a:avLst/>
          </a:prstGeom>
          <a:noFill/>
        </p:spPr>
      </p:pic>
    </p:spTree>
    <p:extLst>
      <p:ext uri="{BB962C8B-B14F-4D97-AF65-F5344CB8AC3E}">
        <p14:creationId xmlns:p14="http://schemas.microsoft.com/office/powerpoint/2010/main" val="712110308"/>
      </p:ext>
    </p:extLst>
  </p:cSld>
  <p:clrMapOvr>
    <a:masterClrMapping/>
  </p:clrMapOvr>
  <p:transition>
    <p:pull/>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50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3"/>
                                        </p:tgtEl>
                                        <p:attrNameLst>
                                          <p:attrName>fillcolor</p:attrName>
                                        </p:attrNameLst>
                                      </p:cBhvr>
                                      <p:tavLst>
                                        <p:tav tm="0">
                                          <p:val>
                                            <p:clrVal>
                                              <a:schemeClr val="accent2"/>
                                            </p:clrVal>
                                          </p:val>
                                        </p:tav>
                                        <p:tav tm="50000">
                                          <p:val>
                                            <p:clrVal>
                                              <a:schemeClr val="hlink"/>
                                            </p:clrVal>
                                          </p:val>
                                        </p:tav>
                                      </p:tavLst>
                                    </p:anim>
                                    <p:set>
                                      <p:cBhvr>
                                        <p:cTn id="9" dur="500"/>
                                        <p:tgtEl>
                                          <p:spTgt spid="3"/>
                                        </p:tgtEl>
                                        <p:attrNameLst>
                                          <p:attrName>fill.type</p:attrName>
                                        </p:attrNameLst>
                                      </p:cBhvr>
                                      <p:to>
                                        <p:strVal val="solid"/>
                                      </p:to>
                                    </p:se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9" presetClass="entr" presetSubtype="0" dur="50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dissolve">
                                      <p:cBhvr>
                                        <p:cTn id="14" dur="500"/>
                                        <p:tgtEl>
                                          <p:spTgt spid="6"/>
                                        </p:tgtEl>
                                      </p:cBhvr>
                                    </p:animEffect>
                                  </p:childTnLst>
                                </p:cTn>
                              </p:par>
                            </p:childTnLst>
                          </p:cTn>
                        </p:par>
                        <p:par>
                          <p:cTn id="15" fill="hold" nodeType="afterGroup">
                            <p:stCondLst>
                              <p:cond delay="500"/>
                            </p:stCondLst>
                            <p:childTnLst>
                              <p:par>
                                <p:cTn id="16" presetID="21" presetClass="entr" presetSubtype="4" dur="500" fill="hold" nodeType="afterEffect">
                                  <p:stCondLst>
                                    <p:cond delay="0"/>
                                  </p:stCondLst>
                                  <p:childTnLst>
                                    <p:set>
                                      <p:cBhvr>
                                        <p:cTn id="17" dur="1" fill="hold">
                                          <p:stCondLst>
                                            <p:cond delay="0"/>
                                          </p:stCondLst>
                                        </p:cTn>
                                        <p:tgtEl>
                                          <p:spTgt spid="37890"/>
                                        </p:tgtEl>
                                        <p:attrNameLst>
                                          <p:attrName>style.visibility</p:attrName>
                                        </p:attrNameLst>
                                      </p:cBhvr>
                                      <p:to>
                                        <p:strVal val="visible"/>
                                      </p:to>
                                    </p:set>
                                    <p:animEffect transition="in" filter="wheel(4)">
                                      <p:cBhvr>
                                        <p:cTn id="18" dur="500"/>
                                        <p:tgtEl>
                                          <p:spTgt spid="378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640883" y="1231754"/>
            <a:ext cx="5369486"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微软雅黑" pitchFamily="34" charset="-122"/>
                <a:ea typeface="微软雅黑" pitchFamily="34" charset="-122"/>
              </a:rPr>
              <a:t> </a:t>
            </a:r>
            <a:r>
              <a:rPr lang="zh-CN" altLang="en-US" sz="2400" b="1" smtClean="0">
                <a:solidFill>
                  <a:schemeClr val="bg1"/>
                </a:solidFill>
                <a:latin typeface="微软雅黑" pitchFamily="34" charset="-122"/>
                <a:ea typeface="微软雅黑" pitchFamily="34" charset="-122"/>
              </a:rPr>
              <a:t>二、企业战略的概念与特点</a:t>
            </a:r>
            <a:endParaRPr lang="zh-CN" altLang="en-US" sz="2400" b="1">
              <a:solidFill>
                <a:schemeClr val="bg1"/>
              </a:solidFill>
              <a:latin typeface="微软雅黑" pitchFamily="34" charset="-122"/>
              <a:ea typeface="微软雅黑" pitchFamily="34" charset="-122"/>
            </a:endParaRPr>
          </a:p>
        </p:txBody>
      </p:sp>
      <p:sp>
        <p:nvSpPr>
          <p:cNvPr id="8" name="矩形 7"/>
          <p:cNvSpPr/>
          <p:nvPr/>
        </p:nvSpPr>
        <p:spPr>
          <a:xfrm>
            <a:off x="2156884" y="3712830"/>
            <a:ext cx="4965743" cy="5319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zh-CN" sz="2400" b="1" smtClean="0"/>
              <a:t>明茨博格</a:t>
            </a:r>
            <a:r>
              <a:rPr lang="en-US" altLang="zh-CN" sz="2400" b="1" smtClean="0"/>
              <a:t> </a:t>
            </a:r>
            <a:r>
              <a:rPr lang="zh-CN" altLang="zh-CN" sz="2400" b="1" smtClean="0"/>
              <a:t>战略五定义（</a:t>
            </a:r>
            <a:r>
              <a:rPr lang="en-US" altLang="zh-CN" sz="2400" b="1" smtClean="0"/>
              <a:t>5P</a:t>
            </a:r>
            <a:r>
              <a:rPr lang="zh-CN" altLang="zh-CN" sz="2400" b="1" smtClean="0"/>
              <a:t>）</a:t>
            </a:r>
            <a:endParaRPr lang="en-US" altLang="zh-CN" sz="2800" b="1">
              <a:solidFill>
                <a:schemeClr val="tx1">
                  <a:lumMod val="65000"/>
                  <a:lumOff val="35000"/>
                </a:schemeClr>
              </a:solidFill>
              <a:latin typeface="微软雅黑" pitchFamily="34" charset="-122"/>
              <a:ea typeface="微软雅黑" pitchFamily="34" charset="-122"/>
            </a:endParaRPr>
          </a:p>
        </p:txBody>
      </p:sp>
      <p:sp>
        <p:nvSpPr>
          <p:cNvPr id="4" name="矩形 3"/>
          <p:cNvSpPr/>
          <p:nvPr/>
        </p:nvSpPr>
        <p:spPr>
          <a:xfrm>
            <a:off x="0" y="4727398"/>
            <a:ext cx="6006353" cy="4996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smtClean="0">
                <a:solidFill>
                  <a:schemeClr val="tx1">
                    <a:lumMod val="65000"/>
                    <a:lumOff val="35000"/>
                  </a:schemeClr>
                </a:solidFill>
                <a:latin typeface="微软雅黑" pitchFamily="34" charset="-122"/>
                <a:ea typeface="微软雅黑" pitchFamily="34" charset="-122"/>
              </a:rPr>
              <a:t>不同的学者与管理人员给企业战略赋予不同的含义 </a:t>
            </a:r>
            <a:endParaRPr lang="zh-CN" altLang="en-US" sz="2000" b="1">
              <a:solidFill>
                <a:schemeClr val="tx1">
                  <a:lumMod val="65000"/>
                  <a:lumOff val="35000"/>
                </a:schemeClr>
              </a:solidFill>
              <a:latin typeface="微软雅黑" pitchFamily="34" charset="-122"/>
              <a:ea typeface="微软雅黑" pitchFamily="34" charset="-122"/>
            </a:endParaRPr>
          </a:p>
        </p:txBody>
      </p:sp>
      <p:sp>
        <p:nvSpPr>
          <p:cNvPr id="13" name="矩形 12"/>
          <p:cNvSpPr/>
          <p:nvPr/>
        </p:nvSpPr>
        <p:spPr>
          <a:xfrm>
            <a:off x="2002564" y="5278408"/>
            <a:ext cx="3706906" cy="508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lumMod val="65000"/>
                  <a:lumOff val="35000"/>
                </a:schemeClr>
              </a:solidFill>
            </a:endParaRPr>
          </a:p>
        </p:txBody>
      </p:sp>
      <p:graphicFrame>
        <p:nvGraphicFramePr>
          <p:cNvPr id="9" name="图示 8"/>
          <p:cNvGraphicFramePr/>
          <p:nvPr/>
        </p:nvGraphicFramePr>
        <p:xfrm>
          <a:off x="4393870" y="890649"/>
          <a:ext cx="8071264" cy="5152682"/>
        </p:xfrm>
        <a:graphic>
          <a:graphicData uri="http://schemas.openxmlformats.org/drawingml/2006/diagram">
            <dgm:relIds xmlns:dgm="http://schemas.openxmlformats.org/drawingml/2006/diagram" r:dm="rId3" r:lo="rId4" r:qs="rId5" r:cs="rId6"/>
          </a:graphicData>
        </a:graphic>
      </p:graphicFrame>
      <p:sp>
        <p:nvSpPr>
          <p:cNvPr id="7" name="矩形 6"/>
          <p:cNvSpPr/>
          <p:nvPr/>
        </p:nvSpPr>
        <p:spPr>
          <a:xfrm>
            <a:off x="542307" y="1791678"/>
            <a:ext cx="3744686" cy="181588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chemeClr val="tx1">
                    <a:lumMod val="65000"/>
                    <a:lumOff val="35000"/>
                  </a:schemeClr>
                </a:solidFill>
                <a:latin typeface="微软雅黑" pitchFamily="34" charset="-122"/>
                <a:ea typeface="微软雅黑" pitchFamily="34" charset="-122"/>
              </a:rPr>
              <a:t>（一）企业战略的概念</a:t>
            </a:r>
            <a:endParaRPr lang="en-US" altLang="zh-CN" sz="2000" smtClean="0">
              <a:solidFill>
                <a:schemeClr val="tx1">
                  <a:lumMod val="65000"/>
                  <a:lumOff val="35000"/>
                </a:schemeClr>
              </a:solidFill>
              <a:latin typeface="微软雅黑" pitchFamily="34" charset="-122"/>
              <a:ea typeface="微软雅黑" pitchFamily="34" charset="-122"/>
            </a:endParaRPr>
          </a:p>
          <a:p>
            <a:r>
              <a:rPr lang="zh-CN" altLang="en-US" sz="2000" b="1" smtClean="0">
                <a:solidFill>
                  <a:srgbClr val="FF0000"/>
                </a:solidFill>
                <a:latin typeface="微软雅黑" pitchFamily="34" charset="-122"/>
                <a:ea typeface="微软雅黑" pitchFamily="34" charset="-122"/>
              </a:rPr>
              <a:t> </a:t>
            </a:r>
            <a:endParaRPr lang="en-US" altLang="zh-CN" sz="2000" b="1" smtClean="0">
              <a:solidFill>
                <a:srgbClr val="FF0000"/>
              </a:solidFill>
              <a:latin typeface="微软雅黑" pitchFamily="34" charset="-122"/>
              <a:ea typeface="微软雅黑" pitchFamily="34" charset="-122"/>
            </a:endParaRPr>
          </a:p>
          <a:p>
            <a:pPr indent="457200"/>
            <a:r>
              <a:rPr lang="zh-CN" altLang="zh-CN" smtClean="0"/>
              <a:t>在借鉴市场学四要素（</a:t>
            </a:r>
            <a:r>
              <a:rPr lang="en-US" altLang="zh-CN" smtClean="0"/>
              <a:t>4P</a:t>
            </a:r>
            <a:r>
              <a:rPr lang="zh-CN" altLang="zh-CN" smtClean="0"/>
              <a:t>），即产品（</a:t>
            </a:r>
            <a:r>
              <a:rPr lang="en-US" altLang="zh-CN" smtClean="0"/>
              <a:t>Product</a:t>
            </a:r>
            <a:r>
              <a:rPr lang="zh-CN" altLang="zh-CN" smtClean="0"/>
              <a:t>）、价格（</a:t>
            </a:r>
            <a:r>
              <a:rPr lang="en-US" altLang="zh-CN" smtClean="0"/>
              <a:t>Price</a:t>
            </a:r>
            <a:r>
              <a:rPr lang="zh-CN" altLang="zh-CN" smtClean="0"/>
              <a:t>）、渠道（</a:t>
            </a:r>
            <a:r>
              <a:rPr lang="en-US" altLang="zh-CN" smtClean="0"/>
              <a:t>Place</a:t>
            </a:r>
            <a:r>
              <a:rPr lang="zh-CN" altLang="zh-CN" smtClean="0"/>
              <a:t>）和促销（</a:t>
            </a:r>
            <a:r>
              <a:rPr lang="en-US" altLang="zh-CN" smtClean="0"/>
              <a:t>Promotion</a:t>
            </a:r>
            <a:r>
              <a:rPr lang="zh-CN" altLang="zh-CN" smtClean="0"/>
              <a:t>）的基础上，提出了战略的五个</a:t>
            </a:r>
            <a:r>
              <a:rPr lang="zh-CN" altLang="en-US" smtClean="0"/>
              <a:t>定义。</a:t>
            </a:r>
            <a:endParaRPr lang="zh-CN" altLang="en-US"/>
          </a:p>
        </p:txBody>
      </p:sp>
    </p:spTree>
    <p:extLst>
      <p:ext uri="{BB962C8B-B14F-4D97-AF65-F5344CB8AC3E}">
        <p14:creationId xmlns:p14="http://schemas.microsoft.com/office/powerpoint/2010/main" val="521432022"/>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50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3"/>
                                        </p:tgtEl>
                                        <p:attrNameLst>
                                          <p:attrName>fillcolor</p:attrName>
                                        </p:attrNameLst>
                                      </p:cBhvr>
                                      <p:tavLst>
                                        <p:tav tm="0">
                                          <p:val>
                                            <p:clrVal>
                                              <a:schemeClr val="accent2"/>
                                            </p:clrVal>
                                          </p:val>
                                        </p:tav>
                                        <p:tav tm="50000">
                                          <p:val>
                                            <p:clrVal>
                                              <a:schemeClr val="hlink"/>
                                            </p:clrVal>
                                          </p:val>
                                        </p:tav>
                                      </p:tavLst>
                                    </p:anim>
                                    <p:set>
                                      <p:cBhvr>
                                        <p:cTn id="9" dur="500"/>
                                        <p:tgtEl>
                                          <p:spTgt spid="3"/>
                                        </p:tgtEl>
                                        <p:attrNameLst>
                                          <p:attrName>fill.type</p:attrName>
                                        </p:attrNameLst>
                                      </p:cBhvr>
                                      <p:to>
                                        <p:strVal val="solid"/>
                                      </p:to>
                                    </p:set>
                                  </p:childTnLst>
                                </p:cTn>
                              </p:par>
                            </p:childTnLst>
                          </p:cTn>
                        </p:par>
                        <p:par>
                          <p:cTn id="10" fill="hold" nodeType="afterGroup">
                            <p:stCondLst>
                              <p:cond delay="500"/>
                            </p:stCondLst>
                            <p:childTnLst>
                              <p:par>
                                <p:cTn id="11" presetID="42" presetClass="entr" presetSubtype="0" dur="100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1500"/>
                            </p:stCondLst>
                            <p:childTnLst>
                              <p:par>
                                <p:cTn id="17" presetID="29" presetClass="entr" presetSubtype="0" dur="50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ppt_x</p:attrName>
                                        </p:attrNameLst>
                                      </p:cBhvr>
                                      <p:tavLst>
                                        <p:tav tm="0">
                                          <p:val>
                                            <p:strVal val="#ppt_x-.2"/>
                                          </p:val>
                                        </p:tav>
                                        <p:tav tm="100000">
                                          <p:val>
                                            <p:strVal val="#ppt_x"/>
                                          </p:val>
                                        </p:tav>
                                      </p:tavLst>
                                    </p:anim>
                                    <p:anim calcmode="lin" valueType="num">
                                      <p:cBhvr>
                                        <p:cTn id="20" dur="500" fill="hold"/>
                                        <p:tgtEl>
                                          <p:spTgt spid="8"/>
                                        </p:tgtEl>
                                        <p:attrNameLst>
                                          <p:attrName>ppt_y</p:attrName>
                                        </p:attrNameLst>
                                      </p:cBhvr>
                                      <p:tavLst>
                                        <p:tav tm="0">
                                          <p:val>
                                            <p:strVal val="#ppt_y"/>
                                          </p:val>
                                        </p:tav>
                                        <p:tav tm="100000">
                                          <p:val>
                                            <p:strVal val="#ppt_y"/>
                                          </p:val>
                                        </p:tav>
                                      </p:tavLst>
                                    </p:anim>
                                    <p:animEffect transition="in" filter="wipe(right)" prLst="gradientSize: 0.1">
                                      <p:cBhvr>
                                        <p:cTn id="21" dur="500"/>
                                        <p:tgtEl>
                                          <p:spTgt spid="8"/>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55" presetClass="entr" presetSubtype="0" dur="50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p:cTn id="26" dur="500" fill="hold"/>
                                        <p:tgtEl>
                                          <p:spTgt spid="9"/>
                                        </p:tgtEl>
                                        <p:attrNameLst>
                                          <p:attrName>ppt_w</p:attrName>
                                        </p:attrNameLst>
                                      </p:cBhvr>
                                      <p:tavLst>
                                        <p:tav tm="0">
                                          <p:val>
                                            <p:strVal val="#ppt_w*0.70"/>
                                          </p:val>
                                        </p:tav>
                                        <p:tav tm="100000">
                                          <p:val>
                                            <p:strVal val="#ppt_w"/>
                                          </p:val>
                                        </p:tav>
                                      </p:tavLst>
                                    </p:anim>
                                    <p:anim calcmode="lin" valueType="num">
                                      <p:cBhvr>
                                        <p:cTn id="27" dur="500" fill="hold"/>
                                        <p:tgtEl>
                                          <p:spTgt spid="9"/>
                                        </p:tgtEl>
                                        <p:attrNameLst>
                                          <p:attrName>ppt_h</p:attrName>
                                        </p:attrNameLst>
                                      </p:cBhvr>
                                      <p:tavLst>
                                        <p:tav tm="0">
                                          <p:val>
                                            <p:strVal val="#ppt_h"/>
                                          </p:val>
                                        </p:tav>
                                        <p:tav tm="100000">
                                          <p:val>
                                            <p:strVal val="#ppt_h"/>
                                          </p:val>
                                        </p:tav>
                                      </p:tavLst>
                                    </p:anim>
                                    <p:animEffect transition="in" filter="fade">
                                      <p:cBhvr>
                                        <p:cTn id="28" dur="500"/>
                                        <p:tgtEl>
                                          <p:spTgt spid="9"/>
                                        </p:tgtEl>
                                      </p:cBhvr>
                                    </p:animEffect>
                                  </p:childTnLst>
                                </p:cTn>
                              </p:par>
                            </p:childTnLst>
                          </p:cTn>
                        </p:par>
                        <p:par>
                          <p:cTn id="29" fill="hold" nodeType="afterGroup">
                            <p:stCondLst>
                              <p:cond delay="500"/>
                            </p:stCondLst>
                            <p:childTnLst>
                              <p:par>
                                <p:cTn id="30" presetID="18" presetClass="entr" presetSubtype="12" dur="500" fill="hold" grpId="0" nodeType="after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strips(downLeft)">
                                      <p:cBhvr>
                                        <p:cTn id="32" dur="500"/>
                                        <p:tgtEl>
                                          <p:spTgt spid="4"/>
                                        </p:tgtEl>
                                      </p:cBhvr>
                                    </p:animEffect>
                                  </p:childTnLst>
                                </p:cTn>
                              </p:par>
                            </p:childTnLst>
                          </p:cTn>
                        </p:par>
                        <p:par>
                          <p:cTn id="33" fill="hold" nodeType="afterGroup">
                            <p:stCondLst>
                              <p:cond delay="1000"/>
                            </p:stCondLst>
                            <p:childTnLst>
                              <p:par>
                                <p:cTn id="34" presetID="18" presetClass="entr" presetSubtype="12" dur="500" fill="hold" grpId="0" nodeType="after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strips(downLeft)">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4" grpId="0"/>
      <p:bldP spid="13" grpId="0"/>
      <p:bldP spid="7" grpId="0"/>
      <p:bldGraphic spid="9" grpId="0">
        <p:bldAsOne/>
      </p:bldGraphic>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6" name="图示 15"/>
          <p:cNvGraphicFramePr/>
          <p:nvPr/>
        </p:nvGraphicFramePr>
        <p:xfrm>
          <a:off x="1" y="1781301"/>
          <a:ext cx="5035138" cy="3146959"/>
        </p:xfrm>
        <a:graphic>
          <a:graphicData uri="http://schemas.openxmlformats.org/drawingml/2006/diagram">
            <dgm:relIds xmlns:dgm="http://schemas.openxmlformats.org/drawingml/2006/diagram" r:dm="rId3" r:lo="rId4" r:qs="rId5" r:cs="rId6"/>
          </a:graphicData>
        </a:graphic>
      </p:graphicFrame>
      <p:graphicFrame>
        <p:nvGraphicFramePr>
          <p:cNvPr id="17" name="图示 16"/>
          <p:cNvGraphicFramePr/>
          <p:nvPr/>
        </p:nvGraphicFramePr>
        <p:xfrm>
          <a:off x="5082641" y="1567544"/>
          <a:ext cx="4952010" cy="3586348"/>
        </p:xfrm>
        <a:graphic>
          <a:graphicData uri="http://schemas.openxmlformats.org/drawingml/2006/diagram">
            <dgm:relIds xmlns:dgm="http://schemas.openxmlformats.org/drawingml/2006/diagram" r:dm="rId8" r:lo="rId9" r:qs="rId10" r:cs="rId11"/>
          </a:graphicData>
        </a:graphic>
      </p:graphicFrame>
      <p:graphicFrame>
        <p:nvGraphicFramePr>
          <p:cNvPr id="18" name="图示 17"/>
          <p:cNvGraphicFramePr/>
          <p:nvPr/>
        </p:nvGraphicFramePr>
        <p:xfrm>
          <a:off x="10092049" y="1529941"/>
          <a:ext cx="1605149" cy="3671452"/>
        </p:xfrm>
        <a:graphic>
          <a:graphicData uri="http://schemas.openxmlformats.org/drawingml/2006/diagram">
            <dgm:relIds xmlns:dgm="http://schemas.openxmlformats.org/drawingml/2006/diagram" r:dm="rId13" r:lo="rId14" r:qs="rId15" r:cs="rId16"/>
          </a:graphicData>
        </a:graphic>
      </p:graphicFrame>
      <p:sp>
        <p:nvSpPr>
          <p:cNvPr id="19" name="TextBox 8"/>
          <p:cNvSpPr txBox="1"/>
          <p:nvPr/>
        </p:nvSpPr>
        <p:spPr>
          <a:xfrm>
            <a:off x="-465640" y="1231754"/>
            <a:ext cx="5369486"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微软雅黑" pitchFamily="34" charset="-122"/>
                <a:ea typeface="微软雅黑" pitchFamily="34" charset="-122"/>
              </a:rPr>
              <a:t> </a:t>
            </a:r>
            <a:r>
              <a:rPr lang="zh-CN" altLang="en-US" sz="2400" b="1" smtClean="0">
                <a:solidFill>
                  <a:schemeClr val="bg1"/>
                </a:solidFill>
                <a:latin typeface="微软雅黑" pitchFamily="34" charset="-122"/>
                <a:ea typeface="微软雅黑" pitchFamily="34" charset="-122"/>
              </a:rPr>
              <a:t>（二）企业战略的特点：</a:t>
            </a:r>
            <a:endParaRPr lang="zh-CN" altLang="en-US" sz="2400" b="1">
              <a:solidFill>
                <a:schemeClr val="bg1"/>
              </a:solidFill>
              <a:latin typeface="微软雅黑" pitchFamily="34" charset="-122"/>
              <a:ea typeface="微软雅黑" pitchFamily="34" charset="-122"/>
            </a:endParaRPr>
          </a:p>
        </p:txBody>
      </p:sp>
    </p:spTree>
    <p:extLst>
      <p:ext uri="{BB962C8B-B14F-4D97-AF65-F5344CB8AC3E}">
        <p14:creationId xmlns:p14="http://schemas.microsoft.com/office/powerpoint/2010/main" val="948833330"/>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19"/>
                                        </p:tgtEl>
                                        <p:attrNameLst>
                                          <p:attrName>style.visibility</p:attrName>
                                        </p:attrNameLst>
                                      </p:cBhvr>
                                      <p:to>
                                        <p:strVal val="visible"/>
                                      </p:to>
                                    </p:set>
                                    <p:anim calcmode="discrete" valueType="clr">
                                      <p:cBhvr override="childStyle">
                                        <p:cTn id="7" dur="500"/>
                                        <p:tgtEl>
                                          <p:spTgt spid="19"/>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19"/>
                                        </p:tgtEl>
                                        <p:attrNameLst>
                                          <p:attrName>fillcolor</p:attrName>
                                        </p:attrNameLst>
                                      </p:cBhvr>
                                      <p:tavLst>
                                        <p:tav tm="0">
                                          <p:val>
                                            <p:clrVal>
                                              <a:schemeClr val="accent2"/>
                                            </p:clrVal>
                                          </p:val>
                                        </p:tav>
                                        <p:tav tm="50000">
                                          <p:val>
                                            <p:clrVal>
                                              <a:schemeClr val="hlink"/>
                                            </p:clrVal>
                                          </p:val>
                                        </p:tav>
                                      </p:tavLst>
                                    </p:anim>
                                    <p:set>
                                      <p:cBhvr>
                                        <p:cTn id="9" dur="500"/>
                                        <p:tgtEl>
                                          <p:spTgt spid="19"/>
                                        </p:tgtEl>
                                        <p:attrNameLst>
                                          <p:attrName>fill.type</p:attrName>
                                        </p:attrNameLst>
                                      </p:cBhvr>
                                      <p:to>
                                        <p:strVal val="solid"/>
                                      </p:to>
                                    </p:se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9" presetClass="entr" presetSubtype="0" dur="100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p:cTn id="14" dur="1000" fill="hold"/>
                                        <p:tgtEl>
                                          <p:spTgt spid="16"/>
                                        </p:tgtEl>
                                        <p:attrNameLst>
                                          <p:attrName>ppt_x</p:attrName>
                                        </p:attrNameLst>
                                      </p:cBhvr>
                                      <p:tavLst>
                                        <p:tav tm="0">
                                          <p:val>
                                            <p:strVal val="#ppt_x-.2"/>
                                          </p:val>
                                        </p:tav>
                                        <p:tav tm="100000">
                                          <p:val>
                                            <p:strVal val="#ppt_x"/>
                                          </p:val>
                                        </p:tav>
                                      </p:tavLst>
                                    </p:anim>
                                    <p:anim calcmode="lin" valueType="num">
                                      <p:cBhvr>
                                        <p:cTn id="15" dur="1000" fill="hold"/>
                                        <p:tgtEl>
                                          <p:spTgt spid="16"/>
                                        </p:tgtEl>
                                        <p:attrNameLst>
                                          <p:attrName>ppt_y</p:attrName>
                                        </p:attrNameLst>
                                      </p:cBhvr>
                                      <p:tavLst>
                                        <p:tav tm="0">
                                          <p:val>
                                            <p:strVal val="#ppt_y"/>
                                          </p:val>
                                        </p:tav>
                                        <p:tav tm="100000">
                                          <p:val>
                                            <p:strVal val="#ppt_y"/>
                                          </p:val>
                                        </p:tav>
                                      </p:tavLst>
                                    </p:anim>
                                    <p:animEffect transition="in" filter="wipe(right)" prLst="gradientSize: 0.1">
                                      <p:cBhvr>
                                        <p:cTn id="16" dur="1000"/>
                                        <p:tgtEl>
                                          <p:spTgt spid="16"/>
                                        </p:tgtEl>
                                      </p:cBhvr>
                                    </p:animEffect>
                                  </p:childTnLst>
                                </p:cTn>
                              </p:par>
                            </p:childTnLst>
                          </p:cTn>
                        </p:par>
                        <p:par>
                          <p:cTn id="17" fill="hold" nodeType="afterGroup">
                            <p:stCondLst>
                              <p:cond delay="1000"/>
                            </p:stCondLst>
                            <p:childTnLst>
                              <p:par>
                                <p:cTn id="18" presetID="29" presetClass="entr" presetSubtype="0" dur="1000" fill="hold" grpId="0" nodeType="afterEffect">
                                  <p:stCondLst>
                                    <p:cond delay="0"/>
                                  </p:stCondLst>
                                  <p:childTnLst>
                                    <p:set>
                                      <p:cBhvr>
                                        <p:cTn id="19" dur="1" fill="hold">
                                          <p:stCondLst>
                                            <p:cond delay="0"/>
                                          </p:stCondLst>
                                        </p:cTn>
                                        <p:tgtEl>
                                          <p:spTgt spid="17"/>
                                        </p:tgtEl>
                                        <p:attrNameLst>
                                          <p:attrName>style.visibility</p:attrName>
                                        </p:attrNameLst>
                                      </p:cBhvr>
                                      <p:to>
                                        <p:strVal val="visible"/>
                                      </p:to>
                                    </p:set>
                                    <p:anim calcmode="lin" valueType="num">
                                      <p:cBhvr>
                                        <p:cTn id="20" dur="1000" fill="hold"/>
                                        <p:tgtEl>
                                          <p:spTgt spid="17"/>
                                        </p:tgtEl>
                                        <p:attrNameLst>
                                          <p:attrName>ppt_x</p:attrName>
                                        </p:attrNameLst>
                                      </p:cBhvr>
                                      <p:tavLst>
                                        <p:tav tm="0">
                                          <p:val>
                                            <p:strVal val="#ppt_x-.2"/>
                                          </p:val>
                                        </p:tav>
                                        <p:tav tm="100000">
                                          <p:val>
                                            <p:strVal val="#ppt_x"/>
                                          </p:val>
                                        </p:tav>
                                      </p:tavLst>
                                    </p:anim>
                                    <p:anim calcmode="lin" valueType="num">
                                      <p:cBhvr>
                                        <p:cTn id="21" dur="1000" fill="hold"/>
                                        <p:tgtEl>
                                          <p:spTgt spid="17"/>
                                        </p:tgtEl>
                                        <p:attrNameLst>
                                          <p:attrName>ppt_y</p:attrName>
                                        </p:attrNameLst>
                                      </p:cBhvr>
                                      <p:tavLst>
                                        <p:tav tm="0">
                                          <p:val>
                                            <p:strVal val="#ppt_y"/>
                                          </p:val>
                                        </p:tav>
                                        <p:tav tm="100000">
                                          <p:val>
                                            <p:strVal val="#ppt_y"/>
                                          </p:val>
                                        </p:tav>
                                      </p:tavLst>
                                    </p:anim>
                                    <p:animEffect transition="in" filter="wipe(right)" prLst="gradientSize: 0.1">
                                      <p:cBhvr>
                                        <p:cTn id="22" dur="1000"/>
                                        <p:tgtEl>
                                          <p:spTgt spid="17"/>
                                        </p:tgtEl>
                                      </p:cBhvr>
                                    </p:animEffect>
                                  </p:childTnLst>
                                </p:cTn>
                              </p:par>
                            </p:childTnLst>
                          </p:cTn>
                        </p:par>
                        <p:par>
                          <p:cTn id="23" fill="hold" nodeType="afterGroup">
                            <p:stCondLst>
                              <p:cond delay="2000"/>
                            </p:stCondLst>
                            <p:childTnLst>
                              <p:par>
                                <p:cTn id="24" presetID="29" presetClass="entr" presetSubtype="0" dur="1000" fill="hold" grpId="0" nodeType="after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1000" fill="hold"/>
                                        <p:tgtEl>
                                          <p:spTgt spid="18"/>
                                        </p:tgtEl>
                                        <p:attrNameLst>
                                          <p:attrName>ppt_x</p:attrName>
                                        </p:attrNameLst>
                                      </p:cBhvr>
                                      <p:tavLst>
                                        <p:tav tm="0">
                                          <p:val>
                                            <p:strVal val="#ppt_x-.2"/>
                                          </p:val>
                                        </p:tav>
                                        <p:tav tm="100000">
                                          <p:val>
                                            <p:strVal val="#ppt_x"/>
                                          </p:val>
                                        </p:tav>
                                      </p:tavLst>
                                    </p:anim>
                                    <p:anim calcmode="lin" valueType="num">
                                      <p:cBhvr>
                                        <p:cTn id="27" dur="1000" fill="hold"/>
                                        <p:tgtEl>
                                          <p:spTgt spid="18"/>
                                        </p:tgtEl>
                                        <p:attrNameLst>
                                          <p:attrName>ppt_y</p:attrName>
                                        </p:attrNameLst>
                                      </p:cBhvr>
                                      <p:tavLst>
                                        <p:tav tm="0">
                                          <p:val>
                                            <p:strVal val="#ppt_y"/>
                                          </p:val>
                                        </p:tav>
                                        <p:tav tm="100000">
                                          <p:val>
                                            <p:strVal val="#ppt_y"/>
                                          </p:val>
                                        </p:tav>
                                      </p:tavLst>
                                    </p:anim>
                                    <p:animEffect transition="in" filter="wipe(right)" prLst="gradientSize: 0.1">
                                      <p:cBhvr>
                                        <p:cTn id="28"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Graphic spid="16" grpId="0">
        <p:bldAsOne/>
      </p:bldGraphic>
      <p:bldGraphic spid="17" grpId="0">
        <p:bldAsOne/>
      </p:bldGraphic>
      <p:bldGraphic spid="18" grpId="0">
        <p:bldAsOne/>
      </p:bldGraphic>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0" y="1177225"/>
            <a:ext cx="1282535" cy="523220"/>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案 例</a:t>
            </a:r>
            <a:endParaRPr lang="zh-CN" altLang="en-US" sz="2800" b="1">
              <a:solidFill>
                <a:schemeClr val="bg1"/>
              </a:solidFill>
              <a:latin typeface="微软雅黑" pitchFamily="34" charset="-122"/>
              <a:ea typeface="微软雅黑" pitchFamily="34" charset="-122"/>
            </a:endParaRPr>
          </a:p>
        </p:txBody>
      </p:sp>
      <p:sp>
        <p:nvSpPr>
          <p:cNvPr id="2" name="矩形 1"/>
          <p:cNvSpPr/>
          <p:nvPr/>
        </p:nvSpPr>
        <p:spPr>
          <a:xfrm>
            <a:off x="-2090232" y="2314564"/>
            <a:ext cx="8001001"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2400" b="1" smtClean="0">
                <a:solidFill>
                  <a:schemeClr val="tx1">
                    <a:lumMod val="65000"/>
                    <a:lumOff val="35000"/>
                  </a:schemeClr>
                </a:solidFill>
                <a:latin typeface="微软雅黑" pitchFamily="34" charset="-122"/>
                <a:ea typeface="微软雅黑" pitchFamily="34" charset="-122"/>
              </a:rPr>
              <a:t>战略致胜</a:t>
            </a:r>
            <a:r>
              <a:rPr lang="en-US" altLang="zh-CN" sz="2400" b="1" smtClean="0">
                <a:solidFill>
                  <a:schemeClr val="tx1">
                    <a:lumMod val="65000"/>
                    <a:lumOff val="35000"/>
                  </a:schemeClr>
                </a:solidFill>
                <a:latin typeface="微软雅黑" pitchFamily="34" charset="-122"/>
                <a:ea typeface="微软雅黑" pitchFamily="34" charset="-122"/>
              </a:rPr>
              <a:t>——</a:t>
            </a:r>
            <a:r>
              <a:rPr lang="zh-CN" altLang="en-US" sz="2400" b="1" smtClean="0">
                <a:solidFill>
                  <a:schemeClr val="tx1">
                    <a:lumMod val="65000"/>
                    <a:lumOff val="35000"/>
                  </a:schemeClr>
                </a:solidFill>
                <a:latin typeface="微软雅黑" pitchFamily="34" charset="-122"/>
                <a:ea typeface="微软雅黑" pitchFamily="34" charset="-122"/>
              </a:rPr>
              <a:t>苹果公司的成功之处</a:t>
            </a:r>
            <a:endParaRPr lang="zh-CN" altLang="en-US" sz="2400" b="1">
              <a:solidFill>
                <a:schemeClr val="tx1">
                  <a:lumMod val="65000"/>
                  <a:lumOff val="35000"/>
                </a:schemeClr>
              </a:solidFill>
              <a:latin typeface="微软雅黑" pitchFamily="34" charset="-122"/>
              <a:ea typeface="微软雅黑" pitchFamily="34" charset="-122"/>
            </a:endParaRPr>
          </a:p>
        </p:txBody>
      </p:sp>
      <p:pic>
        <p:nvPicPr>
          <p:cNvPr id="33794" name="Picture 2" descr="http://upload.xinhua08.com/2013/0922/1379838162353.jpg"/>
          <p:cNvPicPr>
            <a:picLocks noChangeAspect="1" noChangeArrowheads="1"/>
          </p:cNvPicPr>
          <p:nvPr/>
        </p:nvPicPr>
        <p:blipFill>
          <a:blip r:embed="rId2"/>
          <a:stretch>
            <a:fillRect/>
          </a:stretch>
        </p:blipFill>
        <p:spPr bwMode="auto">
          <a:xfrm>
            <a:off x="6164489" y="1484801"/>
            <a:ext cx="5715000" cy="3810000"/>
          </a:xfrm>
          <a:prstGeom prst="rect">
            <a:avLst/>
          </a:prstGeom>
          <a:noFill/>
        </p:spPr>
      </p:pic>
      <p:sp>
        <p:nvSpPr>
          <p:cNvPr id="7" name="矩形 6"/>
          <p:cNvSpPr/>
          <p:nvPr/>
        </p:nvSpPr>
        <p:spPr>
          <a:xfrm>
            <a:off x="1251119" y="3304609"/>
            <a:ext cx="4115349" cy="153272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mtClean="0">
                <a:solidFill>
                  <a:schemeClr val="tx1">
                    <a:lumMod val="65000"/>
                    <a:lumOff val="35000"/>
                  </a:schemeClr>
                </a:solidFill>
                <a:latin typeface="微软雅黑" pitchFamily="34" charset="-122"/>
                <a:ea typeface="微软雅黑" pitchFamily="34" charset="-122"/>
              </a:rPr>
              <a:t>苹果的“数码生活（中枢）”战略</a:t>
            </a:r>
            <a:endParaRPr lang="en-US" altLang="zh-CN" smtClean="0">
              <a:solidFill>
                <a:schemeClr val="tx1">
                  <a:lumMod val="65000"/>
                  <a:lumOff val="35000"/>
                </a:schemeClr>
              </a:solidFill>
              <a:latin typeface="微软雅黑" pitchFamily="34" charset="-122"/>
              <a:ea typeface="微软雅黑" pitchFamily="34" charset="-122"/>
            </a:endParaRPr>
          </a:p>
          <a:p>
            <a:pPr lvl="1">
              <a:lnSpc>
                <a:spcPct val="130000"/>
              </a:lnSpc>
            </a:pPr>
            <a:r>
              <a:rPr lang="zh-CN" altLang="en-US" smtClean="0">
                <a:solidFill>
                  <a:schemeClr val="tx1">
                    <a:lumMod val="65000"/>
                    <a:lumOff val="35000"/>
                  </a:schemeClr>
                </a:solidFill>
                <a:latin typeface="微软雅黑" pitchFamily="34" charset="-122"/>
                <a:ea typeface="微软雅黑" pitchFamily="34" charset="-122"/>
              </a:rPr>
              <a:t>搭建苹果公司生态圈</a:t>
            </a:r>
            <a:endParaRPr lang="en-US" altLang="zh-CN" smtClean="0">
              <a:solidFill>
                <a:schemeClr val="tx1">
                  <a:lumMod val="65000"/>
                  <a:lumOff val="35000"/>
                </a:schemeClr>
              </a:solidFill>
              <a:latin typeface="微软雅黑" pitchFamily="34" charset="-122"/>
              <a:ea typeface="微软雅黑" pitchFamily="34" charset="-122"/>
            </a:endParaRPr>
          </a:p>
          <a:p>
            <a:pPr lvl="2">
              <a:lnSpc>
                <a:spcPct val="130000"/>
              </a:lnSpc>
            </a:pPr>
            <a:r>
              <a:rPr lang="zh-CN" altLang="en-US" smtClean="0">
                <a:solidFill>
                  <a:schemeClr val="tx1">
                    <a:lumMod val="65000"/>
                    <a:lumOff val="35000"/>
                  </a:schemeClr>
                </a:solidFill>
                <a:latin typeface="微软雅黑" pitchFamily="34" charset="-122"/>
                <a:ea typeface="微软雅黑" pitchFamily="34" charset="-122"/>
              </a:rPr>
              <a:t>口碑营销</a:t>
            </a:r>
            <a:endParaRPr lang="en-US" altLang="zh-CN" smtClean="0">
              <a:solidFill>
                <a:schemeClr val="tx1">
                  <a:lumMod val="65000"/>
                  <a:lumOff val="35000"/>
                </a:schemeClr>
              </a:solidFill>
              <a:latin typeface="微软雅黑" pitchFamily="34" charset="-122"/>
              <a:ea typeface="微软雅黑" pitchFamily="34" charset="-122"/>
            </a:endParaRPr>
          </a:p>
          <a:p>
            <a:pPr lvl="3">
              <a:lnSpc>
                <a:spcPct val="130000"/>
              </a:lnSpc>
            </a:pPr>
            <a:r>
              <a:rPr lang="zh-CN" altLang="en-US" smtClean="0">
                <a:solidFill>
                  <a:schemeClr val="tx1">
                    <a:lumMod val="65000"/>
                    <a:lumOff val="35000"/>
                  </a:schemeClr>
                </a:solidFill>
                <a:latin typeface="微软雅黑" pitchFamily="34" charset="-122"/>
                <a:ea typeface="微软雅黑" pitchFamily="34" charset="-122"/>
              </a:rPr>
              <a:t>塑造自身的品牌价值</a:t>
            </a:r>
            <a:endParaRPr lang="zh-CN" altLang="en-US">
              <a:solidFill>
                <a:schemeClr val="tx1">
                  <a:lumMod val="65000"/>
                  <a:lumOff val="35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3998557490"/>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8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8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gtEl>
                                        <p:attrNameLst>
                                          <p:attrName>fillcolor</p:attrName>
                                        </p:attrNameLst>
                                      </p:cBhvr>
                                      <p:tavLst>
                                        <p:tav tm="0">
                                          <p:val>
                                            <p:clrVal>
                                              <a:schemeClr val="accent2"/>
                                            </p:clrVal>
                                          </p:val>
                                        </p:tav>
                                        <p:tav tm="50000">
                                          <p:val>
                                            <p:clrVal>
                                              <a:schemeClr val="hlink"/>
                                            </p:clrVal>
                                          </p:val>
                                        </p:tav>
                                      </p:tavLst>
                                    </p:anim>
                                    <p:set>
                                      <p:cBhvr>
                                        <p:cTn id="9" dur="80"/>
                                        <p:tgtEl>
                                          <p:spTgt spid="3"/>
                                        </p:tgtEl>
                                        <p:attrNameLst>
                                          <p:attrName>fill.type</p:attrName>
                                        </p:attrNameLst>
                                      </p:cBhvr>
                                      <p:to>
                                        <p:strVal val="solid"/>
                                      </p:to>
                                    </p:set>
                                  </p:childTnLst>
                                </p:cTn>
                              </p:par>
                            </p:childTnLst>
                          </p:cTn>
                        </p:par>
                        <p:par>
                          <p:cTn id="10" fill="hold" nodeType="afterGroup">
                            <p:stCondLst>
                              <p:cond delay="80"/>
                            </p:stCondLst>
                            <p:childTnLst>
                              <p:par>
                                <p:cTn id="11" presetID="2" presetClass="entr" presetSubtype="4" dur="50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580"/>
                            </p:stCondLst>
                            <p:childTnLst>
                              <p:par>
                                <p:cTn id="16" presetID="29" presetClass="entr" presetSubtype="0" dur="1000"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ppt_x</p:attrName>
                                        </p:attrNameLst>
                                      </p:cBhvr>
                                      <p:tavLst>
                                        <p:tav tm="0">
                                          <p:val>
                                            <p:strVal val="#ppt_x-.2"/>
                                          </p:val>
                                        </p:tav>
                                        <p:tav tm="100000">
                                          <p:val>
                                            <p:strVal val="#ppt_x"/>
                                          </p:val>
                                        </p:tav>
                                      </p:tavLst>
                                    </p:anim>
                                    <p:anim calcmode="lin" valueType="num">
                                      <p:cBhvr>
                                        <p:cTn id="19" dur="1000" fill="hold"/>
                                        <p:tgtEl>
                                          <p:spTgt spid="7"/>
                                        </p:tgtEl>
                                        <p:attrNameLst>
                                          <p:attrName>ppt_y</p:attrName>
                                        </p:attrNameLst>
                                      </p:cBhvr>
                                      <p:tavLst>
                                        <p:tav tm="0">
                                          <p:val>
                                            <p:strVal val="#ppt_y"/>
                                          </p:val>
                                        </p:tav>
                                        <p:tav tm="100000">
                                          <p:val>
                                            <p:strVal val="#ppt_y"/>
                                          </p:val>
                                        </p:tav>
                                      </p:tavLst>
                                    </p:anim>
                                    <p:animEffect transition="in" filter="wipe(right)" prLst="gradientSize: 0.1">
                                      <p:cBhvr>
                                        <p:cTn id="20" dur="1000"/>
                                        <p:tgtEl>
                                          <p:spTgt spid="7"/>
                                        </p:tgtEl>
                                      </p:cBhvr>
                                    </p:animEffect>
                                  </p:childTnLst>
                                </p:cTn>
                              </p:par>
                            </p:childTnLst>
                          </p:cTn>
                        </p:par>
                        <p:par>
                          <p:cTn id="21" fill="hold" nodeType="afterGroup">
                            <p:stCondLst>
                              <p:cond delay="1580"/>
                            </p:stCondLst>
                            <p:childTnLst>
                              <p:par>
                                <p:cTn id="22" presetID="9" presetClass="entr" presetSubtype="0" dur="500" fill="hold" nodeType="afterEffect">
                                  <p:stCondLst>
                                    <p:cond delay="0"/>
                                  </p:stCondLst>
                                  <p:childTnLst>
                                    <p:set>
                                      <p:cBhvr>
                                        <p:cTn id="23" dur="1" fill="hold">
                                          <p:stCondLst>
                                            <p:cond delay="0"/>
                                          </p:stCondLst>
                                        </p:cTn>
                                        <p:tgtEl>
                                          <p:spTgt spid="33794"/>
                                        </p:tgtEl>
                                        <p:attrNameLst>
                                          <p:attrName>style.visibility</p:attrName>
                                        </p:attrNameLst>
                                      </p:cBhvr>
                                      <p:to>
                                        <p:strVal val="visible"/>
                                      </p:to>
                                    </p:set>
                                    <p:animEffect transition="in" filter="dissolve">
                                      <p:cBhvr>
                                        <p:cTn id="24" dur="500"/>
                                        <p:tgtEl>
                                          <p:spTgt spid="33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1" y="1208002"/>
            <a:ext cx="3716978"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bg1"/>
                </a:solidFill>
                <a:latin typeface="微软雅黑" pitchFamily="34" charset="-122"/>
                <a:ea typeface="微软雅黑" pitchFamily="34" charset="-122"/>
              </a:rPr>
              <a:t> </a:t>
            </a:r>
            <a:r>
              <a:rPr lang="zh-CN" altLang="en-US" sz="2400" b="1" smtClean="0">
                <a:solidFill>
                  <a:schemeClr val="bg1"/>
                </a:solidFill>
                <a:latin typeface="微软雅黑" pitchFamily="34" charset="-122"/>
                <a:ea typeface="微软雅黑" pitchFamily="34" charset="-122"/>
              </a:rPr>
              <a:t>三、企业战略的构成要素</a:t>
            </a:r>
            <a:endParaRPr lang="zh-CN" altLang="en-US" sz="2400" b="1">
              <a:solidFill>
                <a:schemeClr val="bg1"/>
              </a:solidFill>
              <a:latin typeface="微软雅黑" pitchFamily="34" charset="-122"/>
              <a:ea typeface="微软雅黑" pitchFamily="34" charset="-122"/>
            </a:endParaRPr>
          </a:p>
        </p:txBody>
      </p:sp>
      <p:graphicFrame>
        <p:nvGraphicFramePr>
          <p:cNvPr id="6" name="图示 5"/>
          <p:cNvGraphicFramePr/>
          <p:nvPr/>
        </p:nvGraphicFramePr>
        <p:xfrm>
          <a:off x="4466441" y="767168"/>
          <a:ext cx="7725559" cy="5418667"/>
        </p:xfrm>
        <a:graphic>
          <a:graphicData uri="http://schemas.openxmlformats.org/drawingml/2006/diagram">
            <dgm:relIds xmlns:dgm="http://schemas.openxmlformats.org/drawingml/2006/diagram" r:dm="rId3" r:lo="rId4" r:qs="rId5" r:cs="rId6"/>
          </a:graphicData>
        </a:graphic>
      </p:graphicFrame>
      <p:sp>
        <p:nvSpPr>
          <p:cNvPr id="10" name="矩形 9"/>
          <p:cNvSpPr/>
          <p:nvPr/>
        </p:nvSpPr>
        <p:spPr>
          <a:xfrm>
            <a:off x="515917" y="2085880"/>
            <a:ext cx="5231740" cy="126188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chemeClr val="tx1">
                    <a:lumMod val="65000"/>
                    <a:lumOff val="35000"/>
                  </a:schemeClr>
                </a:solidFill>
                <a:latin typeface="微软雅黑" pitchFamily="34" charset="-122"/>
                <a:ea typeface="微软雅黑" pitchFamily="34" charset="-122"/>
              </a:rPr>
              <a:t>（一）经营范围</a:t>
            </a:r>
            <a:endParaRPr lang="en-US" altLang="zh-CN" sz="2000" smtClean="0">
              <a:solidFill>
                <a:schemeClr val="tx1">
                  <a:lumMod val="65000"/>
                  <a:lumOff val="35000"/>
                </a:schemeClr>
              </a:solidFill>
              <a:latin typeface="微软雅黑" pitchFamily="34" charset="-122"/>
              <a:ea typeface="微软雅黑" pitchFamily="34" charset="-122"/>
            </a:endParaRPr>
          </a:p>
          <a:p>
            <a:endParaRPr lang="en-US" altLang="zh-CN" sz="2000" smtClean="0">
              <a:solidFill>
                <a:schemeClr val="tx1">
                  <a:lumMod val="65000"/>
                  <a:lumOff val="35000"/>
                </a:schemeClr>
              </a:solidFill>
              <a:latin typeface="微软雅黑" pitchFamily="34" charset="-122"/>
              <a:ea typeface="微软雅黑" pitchFamily="34" charset="-122"/>
            </a:endParaRPr>
          </a:p>
          <a:p>
            <a:pPr indent="457200"/>
            <a:r>
              <a:rPr lang="zh-CN" altLang="zh-CN" smtClean="0"/>
              <a:t>经营范围说明企业属于什么特定行业和领域</a:t>
            </a:r>
            <a:r>
              <a:rPr lang="zh-CN" altLang="en-US" smtClean="0"/>
              <a:t>。</a:t>
            </a:r>
            <a:endParaRPr lang="en-US" altLang="zh-CN" smtClean="0">
              <a:solidFill>
                <a:schemeClr val="tx1">
                  <a:lumMod val="65000"/>
                  <a:lumOff val="35000"/>
                </a:schemeClr>
              </a:solidFill>
              <a:latin typeface="微软雅黑" pitchFamily="34" charset="-122"/>
              <a:ea typeface="微软雅黑" pitchFamily="34" charset="-122"/>
            </a:endParaRPr>
          </a:p>
          <a:p>
            <a:r>
              <a:rPr lang="zh-CN" altLang="en-US" b="1" smtClean="0">
                <a:solidFill>
                  <a:srgbClr val="FF0000"/>
                </a:solidFill>
                <a:latin typeface="微软雅黑" pitchFamily="34" charset="-122"/>
                <a:ea typeface="微软雅黑" pitchFamily="34" charset="-122"/>
              </a:rPr>
              <a:t> </a:t>
            </a:r>
            <a:endParaRPr lang="en-US" altLang="zh-CN" b="1" smtClean="0">
              <a:solidFill>
                <a:srgbClr val="FF0000"/>
              </a:solidFill>
              <a:latin typeface="微软雅黑" pitchFamily="34" charset="-122"/>
              <a:ea typeface="微软雅黑" pitchFamily="34" charset="-122"/>
            </a:endParaRPr>
          </a:p>
        </p:txBody>
      </p:sp>
      <p:pic>
        <p:nvPicPr>
          <p:cNvPr id="7" name="图片 6" descr="经营范围.jpg"/>
          <p:cNvPicPr>
            <a:picLocks noChangeAspect="1"/>
          </p:cNvPicPr>
          <p:nvPr/>
        </p:nvPicPr>
        <p:blipFill>
          <a:blip r:embed="rId7"/>
          <a:stretch>
            <a:fillRect/>
          </a:stretch>
        </p:blipFill>
        <p:spPr>
          <a:xfrm flipH="1">
            <a:off x="-2" y="3556000"/>
            <a:ext cx="4630058" cy="2734350"/>
          </a:xfrm>
          <a:prstGeom prst="rect">
            <a:avLst/>
          </a:prstGeom>
        </p:spPr>
      </p:pic>
    </p:spTree>
    <p:extLst>
      <p:ext uri="{BB962C8B-B14F-4D97-AF65-F5344CB8AC3E}">
        <p14:creationId xmlns:p14="http://schemas.microsoft.com/office/powerpoint/2010/main" val="3998557490"/>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50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3"/>
                                        </p:tgtEl>
                                        <p:attrNameLst>
                                          <p:attrName>fillcolor</p:attrName>
                                        </p:attrNameLst>
                                      </p:cBhvr>
                                      <p:tavLst>
                                        <p:tav tm="0">
                                          <p:val>
                                            <p:clrVal>
                                              <a:schemeClr val="accent2"/>
                                            </p:clrVal>
                                          </p:val>
                                        </p:tav>
                                        <p:tav tm="50000">
                                          <p:val>
                                            <p:clrVal>
                                              <a:schemeClr val="hlink"/>
                                            </p:clrVal>
                                          </p:val>
                                        </p:tav>
                                      </p:tavLst>
                                    </p:anim>
                                    <p:set>
                                      <p:cBhvr>
                                        <p:cTn id="9" dur="500"/>
                                        <p:tgtEl>
                                          <p:spTgt spid="3"/>
                                        </p:tgtEl>
                                        <p:attrNameLst>
                                          <p:attrName>fill.type</p:attrName>
                                        </p:attrNameLst>
                                      </p:cBhvr>
                                      <p:to>
                                        <p:strVal val="solid"/>
                                      </p:to>
                                    </p:set>
                                  </p:childTnLst>
                                </p:cTn>
                              </p:par>
                            </p:childTnLst>
                          </p:cTn>
                        </p:par>
                        <p:par>
                          <p:cTn id="10" fill="hold" nodeType="afterGroup">
                            <p:stCondLst>
                              <p:cond delay="500"/>
                            </p:stCondLst>
                            <p:childTnLst>
                              <p:par>
                                <p:cTn id="11" presetID="12" presetClass="entr" presetSubtype="4" dur="50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slide(fromBottom)">
                                      <p:cBhvr>
                                        <p:cTn id="13" dur="500"/>
                                        <p:tgtEl>
                                          <p:spTgt spid="10"/>
                                        </p:tgtEl>
                                      </p:cBhvr>
                                    </p:animEffect>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0" presetClass="entr" presetSubtype="0" dur="200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edge">
                                      <p:cBhvr>
                                        <p:cTn id="18" dur="2000"/>
                                        <p:tgtEl>
                                          <p:spTgt spid="6"/>
                                        </p:tgtEl>
                                      </p:cBhvr>
                                    </p:animEffect>
                                  </p:childTnLst>
                                </p:cTn>
                              </p:par>
                            </p:childTnLst>
                          </p:cTn>
                        </p:par>
                        <p:par>
                          <p:cTn id="19" fill="hold" nodeType="afterGroup">
                            <p:stCondLst>
                              <p:cond delay="2000"/>
                            </p:stCondLst>
                            <p:childTnLst>
                              <p:par>
                                <p:cTn id="20" presetID="24" presetClass="entr" presetSubtype="0" dur="1" fill="hold" nodeType="afterEffect">
                                  <p:stCondLst>
                                    <p:cond delay="0"/>
                                  </p:stCondLst>
                                  <p:childTnLst>
                                    <p:set>
                                      <p:cBhvr>
                                        <p:cTn id="21" dur="1" fill="hold">
                                          <p:stCondLst>
                                            <p:cond delay="0"/>
                                          </p:stCondLst>
                                        </p:cTn>
                                        <p:tgtEl>
                                          <p:spTgt spid="7"/>
                                        </p:tgtEl>
                                        <p:attrNameLst>
                                          <p:attrName>style.visibility</p:attrName>
                                        </p:attrNameLst>
                                      </p:cBhvr>
                                      <p:to>
                                        <p:strVal val="visible"/>
                                      </p:to>
                                    </p:set>
                                    <p:anim to="" calcmode="lin" valueType="num">
                                      <p:cBhvr>
                                        <p:cTn id="22" dur="1" fill="hold"/>
                                        <p:tgtEl>
                                          <p:spTgt spid="7"/>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Graphic spid="6" grpId="0">
        <p:bldAsOne/>
      </p:bldGraphic>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1" y="1208002"/>
            <a:ext cx="3859481"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bg1"/>
                </a:solidFill>
                <a:latin typeface="微软雅黑" pitchFamily="34" charset="-122"/>
                <a:ea typeface="微软雅黑" pitchFamily="34" charset="-122"/>
              </a:rPr>
              <a:t> </a:t>
            </a:r>
            <a:r>
              <a:rPr lang="zh-CN" altLang="en-US" sz="2400" b="1" smtClean="0">
                <a:solidFill>
                  <a:schemeClr val="bg1"/>
                </a:solidFill>
                <a:latin typeface="微软雅黑" pitchFamily="34" charset="-122"/>
                <a:ea typeface="微软雅黑" pitchFamily="34" charset="-122"/>
              </a:rPr>
              <a:t>三、企业战略的构成要素</a:t>
            </a:r>
            <a:endParaRPr lang="zh-CN" altLang="en-US" sz="2400" b="1">
              <a:solidFill>
                <a:schemeClr val="bg1"/>
              </a:solidFill>
              <a:latin typeface="微软雅黑" pitchFamily="34" charset="-122"/>
              <a:ea typeface="微软雅黑" pitchFamily="34" charset="-122"/>
            </a:endParaRPr>
          </a:p>
        </p:txBody>
      </p:sp>
      <p:graphicFrame>
        <p:nvGraphicFramePr>
          <p:cNvPr id="6" name="图示 5"/>
          <p:cNvGraphicFramePr/>
          <p:nvPr/>
        </p:nvGraphicFramePr>
        <p:xfrm>
          <a:off x="4810826" y="790919"/>
          <a:ext cx="8128000" cy="5418667"/>
        </p:xfrm>
        <a:graphic>
          <a:graphicData uri="http://schemas.openxmlformats.org/drawingml/2006/diagram">
            <dgm:relIds xmlns:dgm="http://schemas.openxmlformats.org/drawingml/2006/diagram" r:dm="rId3" r:lo="rId4" r:qs="rId5" r:cs="rId6"/>
          </a:graphicData>
        </a:graphic>
      </p:graphicFrame>
      <p:graphicFrame>
        <p:nvGraphicFramePr>
          <p:cNvPr id="9" name="表格 8"/>
          <p:cNvGraphicFramePr>
            <a:graphicFrameLocks noGrp="1"/>
          </p:cNvGraphicFramePr>
          <p:nvPr/>
        </p:nvGraphicFramePr>
        <p:xfrm>
          <a:off x="434125" y="3396342"/>
          <a:ext cx="5254154" cy="2284740"/>
        </p:xfrm>
        <a:graphic>
          <a:graphicData uri="http://schemas.openxmlformats.org/drawingml/2006/table">
            <a:tbl>
              <a:tblPr>
                <a:effectLst>
                  <a:innerShdw blurRad="114300">
                    <a:prstClr val="black"/>
                  </a:innerShdw>
                </a:effectLst>
              </a:tblPr>
              <a:tblGrid>
                <a:gridCol w="1358446"/>
                <a:gridCol w="1751384"/>
                <a:gridCol w="2144324"/>
              </a:tblGrid>
              <a:tr h="522515">
                <a:tc gridSpan="3">
                  <a:txBody>
                    <a:bodyPr vert="horz" wrap="square"/>
                    <a:lstStyle/>
                    <a:p>
                      <a:pPr indent="114300" algn="ctr">
                        <a:spcBef>
                          <a:spcPts val="150"/>
                        </a:spcBef>
                        <a:spcAft>
                          <a:spcPts val="150"/>
                        </a:spcAft>
                      </a:pPr>
                      <a:r>
                        <a:rPr lang="zh-CN" altLang="en-US" sz="1800" b="0" kern="100" smtClean="0">
                          <a:solidFill>
                            <a:schemeClr val="tx1"/>
                          </a:solidFill>
                          <a:latin typeface="+mn-ea"/>
                          <a:ea typeface="+mn-ea"/>
                          <a:cs typeface="Times New Roman"/>
                        </a:rPr>
                        <a:t>企业增长向量</a:t>
                      </a:r>
                      <a:endParaRPr lang="zh-CN" sz="1800" b="0" kern="100">
                        <a:solidFill>
                          <a:schemeClr val="tx1"/>
                        </a:solidFill>
                        <a:latin typeface="+mn-ea"/>
                        <a:ea typeface="+mn-ea"/>
                        <a:cs typeface="Times New Roman"/>
                      </a:endParaRPr>
                    </a:p>
                  </a:txBody>
                  <a:tcPr marL="68580" marR="68580" marT="0" marB="0" anchor="ctr">
                    <a:lnL>
                      <a:noFill/>
                    </a:lnL>
                    <a:lnR w="12700" cap="flat" cmpd="sng" algn="ctr">
                      <a:no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hMerge="1">
                  <a:txBody>
                    <a:bodyPr vert="horz" wrap="square"/>
                    <a:lstStyle/>
                    <a:p>
                      <a:pPr algn="ctr">
                        <a:spcBef>
                          <a:spcPts val="150"/>
                        </a:spcBef>
                        <a:spcAft>
                          <a:spcPts val="150"/>
                        </a:spcAft>
                      </a:pPr>
                      <a:endParaRPr lang="zh-CN" sz="180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hMerge="1">
                  <a:txBody>
                    <a:bodyPr vert="horz" wrap="square"/>
                    <a:lstStyle/>
                    <a:p>
                      <a:pPr algn="ctr">
                        <a:spcBef>
                          <a:spcPts val="150"/>
                        </a:spcBef>
                        <a:spcAft>
                          <a:spcPts val="150"/>
                        </a:spcAft>
                      </a:pPr>
                      <a:endParaRPr lang="zh-CN" sz="180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r>
              <a:tr h="781193">
                <a:tc>
                  <a:txBody>
                    <a:bodyPr vert="horz" wrap="square"/>
                    <a:lstStyle/>
                    <a:p>
                      <a:pPr algn="ctr">
                        <a:spcBef>
                          <a:spcPts val="150"/>
                        </a:spcBef>
                        <a:spcAft>
                          <a:spcPts val="150"/>
                        </a:spcAft>
                      </a:pPr>
                      <a:r>
                        <a:rPr lang="en-US" sz="1800" b="0" kern="0">
                          <a:solidFill>
                            <a:schemeClr val="tx1"/>
                          </a:solidFill>
                          <a:latin typeface="+mn-ea"/>
                          <a:ea typeface="+mn-ea"/>
                          <a:cs typeface="Times New Roman"/>
                        </a:rPr>
                        <a:t>           </a:t>
                      </a:r>
                      <a:r>
                        <a:rPr lang="zh-CN" sz="1800" b="0" kern="0">
                          <a:solidFill>
                            <a:schemeClr val="tx1"/>
                          </a:solidFill>
                          <a:latin typeface="+mn-ea"/>
                          <a:ea typeface="+mn-ea"/>
                          <a:cs typeface="Times New Roman"/>
                        </a:rPr>
                        <a:t>使命</a:t>
                      </a:r>
                      <a:endParaRPr lang="zh-CN" sz="1800" b="0" kern="100">
                        <a:solidFill>
                          <a:schemeClr val="tx1"/>
                        </a:solidFill>
                        <a:latin typeface="+mn-ea"/>
                        <a:ea typeface="+mn-ea"/>
                        <a:cs typeface="Times New Roman"/>
                      </a:endParaRPr>
                    </a:p>
                    <a:p>
                      <a:pPr indent="114300" algn="just">
                        <a:spcBef>
                          <a:spcPts val="150"/>
                        </a:spcBef>
                        <a:spcAft>
                          <a:spcPts val="150"/>
                        </a:spcAft>
                      </a:pPr>
                      <a:r>
                        <a:rPr lang="zh-CN" sz="1800" b="0" kern="0">
                          <a:solidFill>
                            <a:schemeClr val="tx1"/>
                          </a:solidFill>
                          <a:latin typeface="+mn-ea"/>
                          <a:ea typeface="+mn-ea"/>
                          <a:cs typeface="Times New Roman"/>
                        </a:rPr>
                        <a:t>产品</a:t>
                      </a:r>
                      <a:endParaRPr lang="zh-CN" sz="1800" b="0" kern="100">
                        <a:solidFill>
                          <a:schemeClr val="tx1"/>
                        </a:solidFill>
                        <a:latin typeface="+mn-ea"/>
                        <a:ea typeface="+mn-ea"/>
                        <a:cs typeface="Times New Roman"/>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a:txBody>
                    <a:bodyPr vert="horz" wrap="square"/>
                    <a:lstStyle/>
                    <a:p>
                      <a:pPr algn="ctr">
                        <a:spcBef>
                          <a:spcPts val="150"/>
                        </a:spcBef>
                        <a:spcAft>
                          <a:spcPts val="150"/>
                        </a:spcAft>
                      </a:pPr>
                      <a:r>
                        <a:rPr lang="zh-CN" sz="1800" b="0" kern="0">
                          <a:solidFill>
                            <a:schemeClr val="tx1"/>
                          </a:solidFill>
                          <a:latin typeface="+mn-ea"/>
                          <a:ea typeface="+mn-ea"/>
                          <a:cs typeface="Times New Roman"/>
                        </a:rPr>
                        <a:t>现 今 产 品</a:t>
                      </a:r>
                      <a:endParaRPr lang="zh-CN" sz="1800" b="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a:txBody>
                    <a:bodyPr vert="horz" wrap="square"/>
                    <a:lstStyle/>
                    <a:p>
                      <a:pPr algn="ctr">
                        <a:spcBef>
                          <a:spcPts val="150"/>
                        </a:spcBef>
                        <a:spcAft>
                          <a:spcPts val="150"/>
                        </a:spcAft>
                      </a:pPr>
                      <a:r>
                        <a:rPr lang="zh-CN" sz="1800" b="0" kern="0">
                          <a:solidFill>
                            <a:schemeClr val="tx1"/>
                          </a:solidFill>
                          <a:latin typeface="+mn-ea"/>
                          <a:ea typeface="+mn-ea"/>
                          <a:cs typeface="Times New Roman"/>
                        </a:rPr>
                        <a:t>新 产 品</a:t>
                      </a:r>
                      <a:endParaRPr lang="zh-CN" sz="1800" b="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r>
              <a:tr h="490516">
                <a:tc>
                  <a:txBody>
                    <a:bodyPr vert="horz" wrap="square"/>
                    <a:lstStyle/>
                    <a:p>
                      <a:pPr algn="ctr">
                        <a:spcBef>
                          <a:spcPts val="150"/>
                        </a:spcBef>
                        <a:spcAft>
                          <a:spcPts val="150"/>
                        </a:spcAft>
                      </a:pPr>
                      <a:r>
                        <a:rPr lang="zh-CN" sz="1800" b="0" kern="0">
                          <a:solidFill>
                            <a:schemeClr val="tx1"/>
                          </a:solidFill>
                          <a:latin typeface="+mn-ea"/>
                          <a:ea typeface="+mn-ea"/>
                          <a:cs typeface="Times New Roman"/>
                        </a:rPr>
                        <a:t>现今使命</a:t>
                      </a:r>
                      <a:endParaRPr lang="zh-CN" sz="1800" b="0" kern="100">
                        <a:solidFill>
                          <a:schemeClr val="tx1"/>
                        </a:solidFill>
                        <a:latin typeface="+mn-ea"/>
                        <a:ea typeface="+mn-ea"/>
                        <a:cs typeface="Times New Roman"/>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a:txBody>
                    <a:bodyPr vert="horz" wrap="square"/>
                    <a:lstStyle/>
                    <a:p>
                      <a:pPr algn="ctr">
                        <a:spcBef>
                          <a:spcPts val="150"/>
                        </a:spcBef>
                        <a:spcAft>
                          <a:spcPts val="150"/>
                        </a:spcAft>
                      </a:pPr>
                      <a:r>
                        <a:rPr lang="zh-CN" sz="1800" b="0" kern="0">
                          <a:solidFill>
                            <a:schemeClr val="tx1"/>
                          </a:solidFill>
                          <a:latin typeface="+mn-ea"/>
                          <a:ea typeface="+mn-ea"/>
                          <a:cs typeface="Times New Roman"/>
                        </a:rPr>
                        <a:t>市场渗透战略</a:t>
                      </a:r>
                      <a:endParaRPr lang="zh-CN" sz="1800" b="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a:txBody>
                    <a:bodyPr vert="horz" wrap="square"/>
                    <a:lstStyle/>
                    <a:p>
                      <a:pPr algn="ctr">
                        <a:spcBef>
                          <a:spcPts val="150"/>
                        </a:spcBef>
                        <a:spcAft>
                          <a:spcPts val="150"/>
                        </a:spcAft>
                      </a:pPr>
                      <a:r>
                        <a:rPr lang="zh-CN" sz="1800" b="0" kern="0">
                          <a:solidFill>
                            <a:schemeClr val="tx1"/>
                          </a:solidFill>
                          <a:latin typeface="+mn-ea"/>
                          <a:ea typeface="+mn-ea"/>
                          <a:cs typeface="Times New Roman"/>
                        </a:rPr>
                        <a:t>产品开发战略</a:t>
                      </a:r>
                      <a:endParaRPr lang="zh-CN" sz="1800" b="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r>
              <a:tr h="490516">
                <a:tc>
                  <a:txBody>
                    <a:bodyPr vert="horz" wrap="square"/>
                    <a:lstStyle/>
                    <a:p>
                      <a:pPr algn="ctr">
                        <a:spcBef>
                          <a:spcPts val="150"/>
                        </a:spcBef>
                        <a:spcAft>
                          <a:spcPts val="150"/>
                        </a:spcAft>
                      </a:pPr>
                      <a:r>
                        <a:rPr lang="zh-CN" sz="1800" b="0" kern="0">
                          <a:solidFill>
                            <a:schemeClr val="tx1"/>
                          </a:solidFill>
                          <a:latin typeface="+mn-ea"/>
                          <a:ea typeface="+mn-ea"/>
                          <a:cs typeface="Times New Roman"/>
                        </a:rPr>
                        <a:t>新的使命</a:t>
                      </a:r>
                      <a:endParaRPr lang="zh-CN" sz="1800" b="0" kern="100">
                        <a:solidFill>
                          <a:schemeClr val="tx1"/>
                        </a:solidFill>
                        <a:latin typeface="+mn-ea"/>
                        <a:ea typeface="+mn-ea"/>
                        <a:cs typeface="Times New Roman"/>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a:txBody>
                    <a:bodyPr vert="horz" wrap="square"/>
                    <a:lstStyle/>
                    <a:p>
                      <a:pPr algn="ctr">
                        <a:spcBef>
                          <a:spcPts val="150"/>
                        </a:spcBef>
                        <a:spcAft>
                          <a:spcPts val="150"/>
                        </a:spcAft>
                      </a:pPr>
                      <a:r>
                        <a:rPr lang="zh-CN" sz="1800" b="0" kern="0">
                          <a:solidFill>
                            <a:schemeClr val="tx1"/>
                          </a:solidFill>
                          <a:latin typeface="+mn-ea"/>
                          <a:ea typeface="+mn-ea"/>
                          <a:cs typeface="Times New Roman"/>
                        </a:rPr>
                        <a:t>市场开发战略</a:t>
                      </a:r>
                      <a:endParaRPr lang="zh-CN" sz="1800" b="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a:txBody>
                    <a:bodyPr vert="horz" wrap="square"/>
                    <a:lstStyle/>
                    <a:p>
                      <a:pPr algn="ctr">
                        <a:spcBef>
                          <a:spcPts val="150"/>
                        </a:spcBef>
                        <a:spcAft>
                          <a:spcPts val="150"/>
                        </a:spcAft>
                      </a:pPr>
                      <a:r>
                        <a:rPr lang="zh-CN" sz="1800" b="0" kern="0">
                          <a:solidFill>
                            <a:schemeClr val="tx1"/>
                          </a:solidFill>
                          <a:latin typeface="+mn-ea"/>
                          <a:ea typeface="+mn-ea"/>
                          <a:cs typeface="Times New Roman"/>
                        </a:rPr>
                        <a:t>多种经营战略</a:t>
                      </a:r>
                      <a:endParaRPr lang="zh-CN" sz="1800" b="0" kern="100">
                        <a:solidFill>
                          <a:schemeClr val="tx1"/>
                        </a:solidFill>
                        <a:latin typeface="+mn-ea"/>
                        <a:ea typeface="+mn-ea"/>
                        <a:cs typeface="Times New Roman"/>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r>
            </a:tbl>
          </a:graphicData>
        </a:graphic>
      </p:graphicFrame>
      <p:sp>
        <p:nvSpPr>
          <p:cNvPr id="7" name="矩形 6"/>
          <p:cNvSpPr/>
          <p:nvPr/>
        </p:nvSpPr>
        <p:spPr>
          <a:xfrm>
            <a:off x="542306" y="1989555"/>
            <a:ext cx="6096000" cy="103105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sz="2000" smtClean="0">
                <a:solidFill>
                  <a:schemeClr val="tx1">
                    <a:lumMod val="65000"/>
                    <a:lumOff val="35000"/>
                  </a:schemeClr>
                </a:solidFill>
                <a:latin typeface="微软雅黑" pitchFamily="34" charset="-122"/>
                <a:ea typeface="微软雅黑" pitchFamily="34" charset="-122"/>
              </a:rPr>
              <a:t>（二）增长向量</a:t>
            </a:r>
            <a:endParaRPr lang="en-US" altLang="zh-CN" sz="2000" smtClean="0">
              <a:solidFill>
                <a:schemeClr val="tx1">
                  <a:lumMod val="65000"/>
                  <a:lumOff val="35000"/>
                </a:schemeClr>
              </a:solidFill>
              <a:latin typeface="微软雅黑" pitchFamily="34" charset="-122"/>
              <a:ea typeface="微软雅黑" pitchFamily="34" charset="-122"/>
            </a:endParaRPr>
          </a:p>
          <a:p>
            <a:pPr indent="457200"/>
            <a:r>
              <a:rPr lang="zh-CN" altLang="zh-CN" smtClean="0"/>
              <a:t>又称成长向量，它说明企业从现有产品与市场结合向未来产品与市场组合移动的方向，即企业经营行动的方向</a:t>
            </a:r>
            <a:r>
              <a:rPr lang="zh-CN" altLang="en-US" smtClean="0"/>
              <a:t>。</a:t>
            </a:r>
            <a:endParaRPr lang="en-US" altLang="zh-CN" b="1" smtClean="0">
              <a:solidFill>
                <a:srgbClr val="FF0000"/>
              </a:solidFill>
              <a:latin typeface="微软雅黑" pitchFamily="34" charset="-122"/>
              <a:ea typeface="微软雅黑" pitchFamily="34" charset="-122"/>
            </a:endParaRPr>
          </a:p>
        </p:txBody>
      </p:sp>
    </p:spTree>
    <p:extLst>
      <p:ext uri="{BB962C8B-B14F-4D97-AF65-F5344CB8AC3E}">
        <p14:creationId xmlns:p14="http://schemas.microsoft.com/office/powerpoint/2010/main" val="3998557490"/>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50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3"/>
                                        </p:tgtEl>
                                        <p:attrNameLst>
                                          <p:attrName>fillcolor</p:attrName>
                                        </p:attrNameLst>
                                      </p:cBhvr>
                                      <p:tavLst>
                                        <p:tav tm="0">
                                          <p:val>
                                            <p:clrVal>
                                              <a:schemeClr val="accent2"/>
                                            </p:clrVal>
                                          </p:val>
                                        </p:tav>
                                        <p:tav tm="50000">
                                          <p:val>
                                            <p:clrVal>
                                              <a:schemeClr val="hlink"/>
                                            </p:clrVal>
                                          </p:val>
                                        </p:tav>
                                      </p:tavLst>
                                    </p:anim>
                                    <p:set>
                                      <p:cBhvr>
                                        <p:cTn id="9" dur="500"/>
                                        <p:tgtEl>
                                          <p:spTgt spid="3"/>
                                        </p:tgtEl>
                                        <p:attrNameLst>
                                          <p:attrName>fill.type</p:attrName>
                                        </p:attrNameLst>
                                      </p:cBhvr>
                                      <p:to>
                                        <p:strVal val="solid"/>
                                      </p:to>
                                    </p:set>
                                  </p:childTnLst>
                                </p:cTn>
                              </p:par>
                            </p:childTnLst>
                          </p:cTn>
                        </p:par>
                        <p:par>
                          <p:cTn id="10" fill="hold" nodeType="afterGroup">
                            <p:stCondLst>
                              <p:cond delay="500"/>
                            </p:stCondLst>
                            <p:childTnLst>
                              <p:par>
                                <p:cTn id="11" presetID="2" presetClass="entr" presetSubtype="4" dur="50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20" presetClass="entr" presetSubtype="0" dur="2000" fill="hold" grpId="0"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edge">
                                      <p:cBhvr>
                                        <p:cTn id="18" dur="2000"/>
                                        <p:tgtEl>
                                          <p:spTgt spid="6"/>
                                        </p:tgtEl>
                                      </p:cBhvr>
                                    </p:animEffect>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8" presetClass="entr" presetSubtype="16" dur="200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diamond(in)">
                                      <p:cBhvr>
                                        <p:cTn id="23"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Graphic spid="6" grpId="0">
        <p:bldAsOne/>
      </p:bldGraphic>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1" y="1208002"/>
            <a:ext cx="3740727"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bg1"/>
                </a:solidFill>
                <a:latin typeface="微软雅黑" pitchFamily="34" charset="-122"/>
                <a:ea typeface="微软雅黑" pitchFamily="34" charset="-122"/>
              </a:rPr>
              <a:t> </a:t>
            </a:r>
            <a:r>
              <a:rPr lang="zh-CN" altLang="en-US" sz="2400" b="1" smtClean="0">
                <a:solidFill>
                  <a:schemeClr val="bg1"/>
                </a:solidFill>
                <a:latin typeface="微软雅黑" pitchFamily="34" charset="-122"/>
                <a:ea typeface="微软雅黑" pitchFamily="34" charset="-122"/>
              </a:rPr>
              <a:t>三、企业战略的构成要素</a:t>
            </a:r>
            <a:endParaRPr lang="zh-CN" altLang="en-US" sz="2400" b="1">
              <a:solidFill>
                <a:schemeClr val="bg1"/>
              </a:solidFill>
              <a:latin typeface="微软雅黑" pitchFamily="34" charset="-122"/>
              <a:ea typeface="微软雅黑" pitchFamily="34" charset="-122"/>
            </a:endParaRPr>
          </a:p>
        </p:txBody>
      </p:sp>
      <p:graphicFrame>
        <p:nvGraphicFramePr>
          <p:cNvPr id="6" name="图示 5"/>
          <p:cNvGraphicFramePr/>
          <p:nvPr/>
        </p:nvGraphicFramePr>
        <p:xfrm>
          <a:off x="4727698" y="802794"/>
          <a:ext cx="8128000" cy="5418667"/>
        </p:xfrm>
        <a:graphic>
          <a:graphicData uri="http://schemas.openxmlformats.org/drawingml/2006/diagram">
            <dgm:relIds xmlns:dgm="http://schemas.openxmlformats.org/drawingml/2006/diagram" r:dm="rId3" r:lo="rId4" r:qs="rId5" r:cs="rId6"/>
          </a:graphicData>
        </a:graphic>
      </p:graphicFrame>
      <p:sp>
        <p:nvSpPr>
          <p:cNvPr id="10" name="矩形 9"/>
          <p:cNvSpPr/>
          <p:nvPr/>
        </p:nvSpPr>
        <p:spPr>
          <a:xfrm>
            <a:off x="940026" y="2501162"/>
            <a:ext cx="4651299" cy="2554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sz="2000" smtClean="0">
                <a:solidFill>
                  <a:schemeClr val="tx1">
                    <a:lumMod val="65000"/>
                    <a:lumOff val="35000"/>
                  </a:schemeClr>
                </a:solidFill>
                <a:latin typeface="微软雅黑" pitchFamily="34" charset="-122"/>
                <a:ea typeface="微软雅黑" pitchFamily="34" charset="-122"/>
              </a:rPr>
              <a:t>（三）竞争优势</a:t>
            </a:r>
            <a:endParaRPr lang="en-US" altLang="zh-CN" sz="2000" smtClean="0">
              <a:solidFill>
                <a:schemeClr val="tx1">
                  <a:lumMod val="65000"/>
                  <a:lumOff val="35000"/>
                </a:schemeClr>
              </a:solidFill>
              <a:latin typeface="微软雅黑" pitchFamily="34" charset="-122"/>
              <a:ea typeface="微软雅黑" pitchFamily="34" charset="-122"/>
            </a:endParaRPr>
          </a:p>
          <a:p>
            <a:pPr indent="457200">
              <a:lnSpc>
                <a:spcPct val="150000"/>
              </a:lnSpc>
            </a:pPr>
            <a:r>
              <a:rPr lang="zh-CN" altLang="zh-CN" smtClean="0"/>
              <a:t>在特定的产品和市场领域中，企业与竞争对手相比所具有的优势特点和条件。如领先时代的技术水平、享誉全球的产品品牌、独特的生产工艺和产品配方等。这些优势能给企业带来强有力的竞争地位。</a:t>
            </a:r>
            <a:endParaRPr lang="en-US" altLang="zh-CN" b="1" smtClean="0">
              <a:solidFill>
                <a:srgbClr val="FF0000"/>
              </a:solidFill>
              <a:latin typeface="微软雅黑" pitchFamily="34" charset="-122"/>
              <a:ea typeface="微软雅黑" pitchFamily="34" charset="-122"/>
            </a:endParaRPr>
          </a:p>
        </p:txBody>
      </p:sp>
    </p:spTree>
    <p:extLst>
      <p:ext uri="{BB962C8B-B14F-4D97-AF65-F5344CB8AC3E}">
        <p14:creationId xmlns:p14="http://schemas.microsoft.com/office/powerpoint/2010/main" val="3998557490"/>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50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3"/>
                                        </p:tgtEl>
                                        <p:attrNameLst>
                                          <p:attrName>fillcolor</p:attrName>
                                        </p:attrNameLst>
                                      </p:cBhvr>
                                      <p:tavLst>
                                        <p:tav tm="0">
                                          <p:val>
                                            <p:clrVal>
                                              <a:schemeClr val="accent2"/>
                                            </p:clrVal>
                                          </p:val>
                                        </p:tav>
                                        <p:tav tm="50000">
                                          <p:val>
                                            <p:clrVal>
                                              <a:schemeClr val="hlink"/>
                                            </p:clrVal>
                                          </p:val>
                                        </p:tav>
                                      </p:tavLst>
                                    </p:anim>
                                    <p:set>
                                      <p:cBhvr>
                                        <p:cTn id="9" dur="500"/>
                                        <p:tgtEl>
                                          <p:spTgt spid="3"/>
                                        </p:tgtEl>
                                        <p:attrNameLst>
                                          <p:attrName>fill.type</p:attrName>
                                        </p:attrNameLst>
                                      </p:cBhvr>
                                      <p:to>
                                        <p:strVal val="solid"/>
                                      </p:to>
                                    </p:set>
                                  </p:childTnLst>
                                </p:cTn>
                              </p:par>
                            </p:childTnLst>
                          </p:cTn>
                        </p:par>
                        <p:par>
                          <p:cTn id="10" fill="hold" nodeType="afterGroup">
                            <p:stCondLst>
                              <p:cond delay="500"/>
                            </p:stCondLst>
                            <p:childTnLst>
                              <p:par>
                                <p:cTn id="11" presetID="20" presetClass="entr" presetSubtype="0" dur="200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edge">
                                      <p:cBhvr>
                                        <p:cTn id="13" dur="2000"/>
                                        <p:tgtEl>
                                          <p:spTgt spid="6"/>
                                        </p:tgtEl>
                                      </p:cBhvr>
                                    </p:animEffect>
                                  </p:childTnLst>
                                </p:cTn>
                              </p:par>
                            </p:childTnLst>
                          </p:cTn>
                        </p:par>
                        <p:par>
                          <p:cTn id="14" fill="hold" nodeType="afterGroup">
                            <p:stCondLst>
                              <p:cond delay="2500"/>
                            </p:stCondLst>
                            <p:childTnLst>
                              <p:par>
                                <p:cTn id="15" presetID="18" presetClass="entr" presetSubtype="12" dur="500" fill="hold" grpId="0" nodeType="after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strips(downLeft)">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Graphic spid="6" grpId="0">
        <p:bldAsOne/>
      </p:bldGraphic>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1" y="1208002"/>
            <a:ext cx="3740727"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bg1"/>
                </a:solidFill>
                <a:latin typeface="微软雅黑" pitchFamily="34" charset="-122"/>
                <a:ea typeface="微软雅黑" pitchFamily="34" charset="-122"/>
              </a:rPr>
              <a:t> </a:t>
            </a:r>
            <a:r>
              <a:rPr lang="zh-CN" altLang="en-US" sz="2400" b="1" smtClean="0">
                <a:solidFill>
                  <a:schemeClr val="bg1"/>
                </a:solidFill>
                <a:latin typeface="微软雅黑" pitchFamily="34" charset="-122"/>
                <a:ea typeface="微软雅黑" pitchFamily="34" charset="-122"/>
              </a:rPr>
              <a:t>三、企业战略的构成要素</a:t>
            </a:r>
            <a:endParaRPr lang="zh-CN" altLang="en-US" sz="2400" b="1">
              <a:solidFill>
                <a:schemeClr val="bg1"/>
              </a:solidFill>
              <a:latin typeface="微软雅黑" pitchFamily="34" charset="-122"/>
              <a:ea typeface="微软雅黑" pitchFamily="34" charset="-122"/>
            </a:endParaRPr>
          </a:p>
        </p:txBody>
      </p:sp>
      <p:graphicFrame>
        <p:nvGraphicFramePr>
          <p:cNvPr id="6" name="图示 5"/>
          <p:cNvGraphicFramePr/>
          <p:nvPr/>
        </p:nvGraphicFramePr>
        <p:xfrm>
          <a:off x="4814777" y="810711"/>
          <a:ext cx="7464302" cy="5024032"/>
        </p:xfrm>
        <a:graphic>
          <a:graphicData uri="http://schemas.openxmlformats.org/drawingml/2006/diagram">
            <dgm:relIds xmlns:dgm="http://schemas.openxmlformats.org/drawingml/2006/diagram" r:dm="rId3" r:lo="rId4" r:qs="rId5" r:cs="rId6"/>
          </a:graphicData>
        </a:graphic>
      </p:graphicFrame>
      <p:sp>
        <p:nvSpPr>
          <p:cNvPr id="8" name="横卷形 7"/>
          <p:cNvSpPr/>
          <p:nvPr/>
        </p:nvSpPr>
        <p:spPr>
          <a:xfrm>
            <a:off x="798297" y="2942439"/>
            <a:ext cx="4107537" cy="2732646"/>
          </a:xfrm>
          <a:prstGeom prst="horizontalScroll">
            <a:avLst/>
          </a:prstGeom>
          <a:solidFill>
            <a:schemeClr val="accent4">
              <a:lumMod val="60000"/>
              <a:lumOff val="40000"/>
            </a:schemeClr>
          </a:solidFill>
          <a:effectLst>
            <a:innerShdw blurRad="63500" dist="50800" dir="27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50000"/>
              </a:lnSpc>
            </a:pPr>
            <a:r>
              <a:rPr lang="zh-CN" altLang="zh-CN" smtClean="0">
                <a:solidFill>
                  <a:schemeClr val="tx1"/>
                </a:solidFill>
              </a:rPr>
              <a:t>两个以上事物能够有机地结合、协调，共同发挥作用，使效果大于各个事物分别作用的效果之和</a:t>
            </a:r>
            <a:endParaRPr lang="zh-CN" altLang="en-US">
              <a:solidFill>
                <a:schemeClr val="tx1"/>
              </a:solidFill>
            </a:endParaRPr>
          </a:p>
        </p:txBody>
      </p:sp>
      <p:sp>
        <p:nvSpPr>
          <p:cNvPr id="7" name="矩形 6"/>
          <p:cNvSpPr/>
          <p:nvPr/>
        </p:nvSpPr>
        <p:spPr>
          <a:xfrm>
            <a:off x="766257" y="2234931"/>
            <a:ext cx="1980029"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chemeClr val="tx1">
                    <a:lumMod val="65000"/>
                    <a:lumOff val="35000"/>
                  </a:schemeClr>
                </a:solidFill>
                <a:latin typeface="微软雅黑" pitchFamily="34" charset="-122"/>
                <a:ea typeface="微软雅黑" pitchFamily="34" charset="-122"/>
              </a:rPr>
              <a:t>（四）协同作用</a:t>
            </a:r>
            <a:endParaRPr lang="en-US" altLang="zh-CN" sz="2000" smtClean="0">
              <a:solidFill>
                <a:schemeClr val="tx1">
                  <a:lumMod val="65000"/>
                  <a:lumOff val="35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3998557490"/>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50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3"/>
                                        </p:tgtEl>
                                        <p:attrNameLst>
                                          <p:attrName>fillcolor</p:attrName>
                                        </p:attrNameLst>
                                      </p:cBhvr>
                                      <p:tavLst>
                                        <p:tav tm="0">
                                          <p:val>
                                            <p:clrVal>
                                              <a:schemeClr val="accent2"/>
                                            </p:clrVal>
                                          </p:val>
                                        </p:tav>
                                        <p:tav tm="50000">
                                          <p:val>
                                            <p:clrVal>
                                              <a:schemeClr val="hlink"/>
                                            </p:clrVal>
                                          </p:val>
                                        </p:tav>
                                      </p:tavLst>
                                    </p:anim>
                                    <p:set>
                                      <p:cBhvr>
                                        <p:cTn id="9" dur="500"/>
                                        <p:tgtEl>
                                          <p:spTgt spid="3"/>
                                        </p:tgtEl>
                                        <p:attrNameLst>
                                          <p:attrName>fill.type</p:attrName>
                                        </p:attrNameLst>
                                      </p:cBhvr>
                                      <p:to>
                                        <p:strVal val="solid"/>
                                      </p:to>
                                    </p:se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0" presetClass="entr" presetSubtype="0" dur="200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edge">
                                      <p:cBhvr>
                                        <p:cTn id="14" dur="2000"/>
                                        <p:tgtEl>
                                          <p:spTgt spid="6"/>
                                        </p:tgtEl>
                                      </p:cBhvr>
                                    </p:animEffect>
                                  </p:childTnLst>
                                </p:cTn>
                              </p:par>
                            </p:childTnLst>
                          </p:cTn>
                        </p:par>
                        <p:par>
                          <p:cTn id="15" fill="hold" nodeType="afterGroup">
                            <p:stCondLst>
                              <p:cond delay="2000"/>
                            </p:stCondLst>
                            <p:childTnLst>
                              <p:par>
                                <p:cTn id="16" presetID="2" presetClass="entr" presetSubtype="4" dur="500"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2500"/>
                            </p:stCondLst>
                            <p:childTnLst>
                              <p:par>
                                <p:cTn id="21" presetID="47" presetClass="entr" presetSubtype="0" dur="1000"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7" grpId="0"/>
      <p:bldGraphic spid="6" grpId="0">
        <p:bldAsOne/>
      </p:bldGraphic>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0" y="1208002"/>
            <a:ext cx="3835730"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微软雅黑" pitchFamily="34" charset="-122"/>
                <a:ea typeface="微软雅黑" pitchFamily="34" charset="-122"/>
              </a:rPr>
              <a:t> </a:t>
            </a:r>
            <a:r>
              <a:rPr lang="zh-CN" altLang="en-US" sz="2400" b="1" smtClean="0">
                <a:solidFill>
                  <a:schemeClr val="bg1"/>
                </a:solidFill>
                <a:latin typeface="微软雅黑" pitchFamily="34" charset="-122"/>
                <a:ea typeface="微软雅黑" pitchFamily="34" charset="-122"/>
              </a:rPr>
              <a:t>四、企业战略的层次体系</a:t>
            </a:r>
            <a:endParaRPr lang="zh-CN" altLang="en-US" sz="2400" b="1">
              <a:solidFill>
                <a:schemeClr val="bg1"/>
              </a:solidFill>
              <a:latin typeface="微软雅黑" pitchFamily="34" charset="-122"/>
              <a:ea typeface="微软雅黑" pitchFamily="34" charset="-122"/>
            </a:endParaRPr>
          </a:p>
        </p:txBody>
      </p:sp>
      <p:graphicFrame>
        <p:nvGraphicFramePr>
          <p:cNvPr id="6" name="图示 5"/>
          <p:cNvGraphicFramePr/>
          <p:nvPr/>
        </p:nvGraphicFramePr>
        <p:xfrm>
          <a:off x="2768250" y="719666"/>
          <a:ext cx="8128000" cy="5418667"/>
        </p:xfrm>
        <a:graphic>
          <a:graphicData uri="http://schemas.openxmlformats.org/drawingml/2006/diagram">
            <dgm:relIds xmlns:dgm="http://schemas.openxmlformats.org/drawingml/2006/diagram" r:dm="rId3" r:lo="rId4" r:qs="rId5" r:cs="rId6"/>
          </a:graphicData>
        </a:graphic>
      </p:graphicFrame>
      <p:sp>
        <p:nvSpPr>
          <p:cNvPr id="10" name="线形标注 2 9"/>
          <p:cNvSpPr/>
          <p:nvPr/>
        </p:nvSpPr>
        <p:spPr>
          <a:xfrm>
            <a:off x="8215088" y="769260"/>
            <a:ext cx="3875314" cy="986971"/>
          </a:xfrm>
          <a:prstGeom prst="borderCallout2">
            <a:avLst>
              <a:gd name="adj1" fmla="val 18750"/>
              <a:gd name="adj2" fmla="val -1966"/>
              <a:gd name="adj3" fmla="val 18750"/>
              <a:gd name="adj4" fmla="val -11424"/>
              <a:gd name="adj5" fmla="val 58088"/>
              <a:gd name="adj6" fmla="val -27191"/>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smtClean="0"/>
              <a:t>总体战略，是企业总体的、最高层次的战略，是企业最高管理层指导和控制企业行为的最高纲领</a:t>
            </a:r>
            <a:endParaRPr lang="zh-CN" altLang="en-US"/>
          </a:p>
        </p:txBody>
      </p:sp>
      <p:sp>
        <p:nvSpPr>
          <p:cNvPr id="11" name="线形标注 2 10"/>
          <p:cNvSpPr/>
          <p:nvPr/>
        </p:nvSpPr>
        <p:spPr>
          <a:xfrm>
            <a:off x="674916" y="2198916"/>
            <a:ext cx="3875314" cy="986971"/>
          </a:xfrm>
          <a:prstGeom prst="borderCallout2">
            <a:avLst>
              <a:gd name="adj1" fmla="val 18750"/>
              <a:gd name="adj2" fmla="val 100281"/>
              <a:gd name="adj3" fmla="val 18750"/>
              <a:gd name="adj4" fmla="val 108052"/>
              <a:gd name="adj5" fmla="val 59559"/>
              <a:gd name="adj6" fmla="val 11812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smtClean="0"/>
              <a:t>经营管理某一特定的“战略经营单位”的战略计划，它是公司战略的子战略。有时也称为竞争战略</a:t>
            </a:r>
            <a:endParaRPr lang="zh-CN" altLang="en-US"/>
          </a:p>
        </p:txBody>
      </p:sp>
      <p:sp>
        <p:nvSpPr>
          <p:cNvPr id="12" name="线形标注 2 11"/>
          <p:cNvSpPr/>
          <p:nvPr/>
        </p:nvSpPr>
        <p:spPr>
          <a:xfrm>
            <a:off x="58064" y="4093027"/>
            <a:ext cx="3062506" cy="1683655"/>
          </a:xfrm>
          <a:prstGeom prst="borderCallout2">
            <a:avLst>
              <a:gd name="adj1" fmla="val 18750"/>
              <a:gd name="adj2" fmla="val 100281"/>
              <a:gd name="adj3" fmla="val 18750"/>
              <a:gd name="adj4" fmla="val 108052"/>
              <a:gd name="adj5" fmla="val 39731"/>
              <a:gd name="adj6" fmla="val 126482"/>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smtClean="0"/>
              <a:t>在职能部门中，如生产、市场营销、财会、研究开发、人事等部门，由职能部门管理人员制定的短期目标和规划，目的是实现公司和事业部门的战略规划</a:t>
            </a:r>
            <a:endParaRPr lang="zh-CN" altLang="en-US"/>
          </a:p>
        </p:txBody>
      </p:sp>
    </p:spTree>
    <p:extLst>
      <p:ext uri="{BB962C8B-B14F-4D97-AF65-F5344CB8AC3E}">
        <p14:creationId xmlns:p14="http://schemas.microsoft.com/office/powerpoint/2010/main" val="3998557490"/>
      </p:ext>
    </p:extLst>
  </p:cSld>
  <p:clrMapOvr>
    <a:masterClrMapping/>
  </p:clrMapOvr>
  <mc:AlternateContent>
    <mc:Choice xmlns:p14="http://schemas.microsoft.com/office/powerpoint/2010/main" Requires="p14">
      <p:transition>
        <p14:pan/>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1000" fill="hold" grpId="0" nodeType="with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100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1000"/>
                                        <p:tgtEl>
                                          <p:spTgt spid="3"/>
                                        </p:tgtEl>
                                        <p:attrNameLst>
                                          <p:attrName>fillcolor</p:attrName>
                                        </p:attrNameLst>
                                      </p:cBhvr>
                                      <p:tavLst>
                                        <p:tav tm="0">
                                          <p:val>
                                            <p:clrVal>
                                              <a:schemeClr val="accent2"/>
                                            </p:clrVal>
                                          </p:val>
                                        </p:tav>
                                        <p:tav tm="50000">
                                          <p:val>
                                            <p:clrVal>
                                              <a:schemeClr val="hlink"/>
                                            </p:clrVal>
                                          </p:val>
                                        </p:tav>
                                      </p:tavLst>
                                    </p:anim>
                                    <p:set>
                                      <p:cBhvr>
                                        <p:cTn id="9" dur="1000"/>
                                        <p:tgtEl>
                                          <p:spTgt spid="3"/>
                                        </p:tgtEl>
                                        <p:attrNameLst>
                                          <p:attrName>fill.type</p:attrName>
                                        </p:attrNameLst>
                                      </p:cBhvr>
                                      <p:to>
                                        <p:strVal val="solid"/>
                                      </p:to>
                                    </p:set>
                                  </p:childTnLst>
                                </p:cTn>
                              </p:par>
                            </p:childTnLst>
                          </p:cTn>
                        </p:par>
                        <p:par>
                          <p:cTn id="10" fill="hold" nodeType="afterGroup">
                            <p:stCondLst>
                              <p:cond delay="1000"/>
                            </p:stCondLst>
                            <p:childTnLst>
                              <p:par>
                                <p:cTn id="11" presetID="31" presetClass="entr" presetSubtype="0" dur="1000" fill="hold" grpId="0" nodeType="afterEffect">
                                  <p:stCondLst>
                                    <p:cond delay="0"/>
                                  </p:stCondLst>
                                  <p:iterate type="lt">
                                    <p:tmPct val="5000"/>
                                  </p:iterate>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6" grpId="0">
        <p:bldAsOne/>
      </p:bldGraphic>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descr="C:\Users\user\Desktop\201001080924263.jp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 y="326019"/>
            <a:ext cx="5106389" cy="596426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矩形 2"/>
          <p:cNvSpPr/>
          <p:nvPr/>
        </p:nvSpPr>
        <p:spPr>
          <a:xfrm>
            <a:off x="5153891" y="1437034"/>
            <a:ext cx="7026234" cy="546145"/>
          </a:xfrm>
          <a:prstGeom prst="rect">
            <a:avLst/>
          </a:prstGeom>
          <a:pattFill prst="ltUpDiag">
            <a:fgClr>
              <a:srgbClr val="FF9600"/>
            </a:fgClr>
            <a:bgClr>
              <a:srgbClr val="FC6204"/>
            </a:bgClr>
          </a:patt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4" name="组合 62"/>
          <p:cNvGrpSpPr/>
          <p:nvPr/>
        </p:nvGrpSpPr>
        <p:grpSpPr>
          <a:xfrm>
            <a:off x="5270004" y="1454183"/>
            <a:ext cx="469530" cy="469530"/>
            <a:chOff x="7070971" y="788848"/>
            <a:chExt cx="1800200" cy="1800200"/>
          </a:xfrm>
        </p:grpSpPr>
        <p:sp>
          <p:nvSpPr>
            <p:cNvPr id="5" name="椭圆 4"/>
            <p:cNvSpPr/>
            <p:nvPr/>
          </p:nvSpPr>
          <p:spPr>
            <a:xfrm>
              <a:off x="7070971" y="788848"/>
              <a:ext cx="1800200" cy="1800200"/>
            </a:xfrm>
            <a:prstGeom prst="ellipse">
              <a:avLst/>
            </a:prstGeom>
            <a:solidFill>
              <a:srgbClr val="FFFFFF">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燕尾形 5"/>
            <p:cNvSpPr/>
            <p:nvPr/>
          </p:nvSpPr>
          <p:spPr>
            <a:xfrm>
              <a:off x="7575071" y="1166948"/>
              <a:ext cx="792000" cy="10440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grpSp>
      <p:sp>
        <p:nvSpPr>
          <p:cNvPr id="7" name="TextBox 1"/>
          <p:cNvSpPr txBox="1"/>
          <p:nvPr/>
        </p:nvSpPr>
        <p:spPr>
          <a:xfrm>
            <a:off x="5965159" y="1429518"/>
            <a:ext cx="4414044"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FFFF"/>
                </a:solidFill>
                <a:latin typeface="微软雅黑" pitchFamily="34" charset="-122"/>
                <a:ea typeface="微软雅黑" pitchFamily="34" charset="-122"/>
              </a:rPr>
              <a:t>第二节</a:t>
            </a:r>
            <a:endParaRPr lang="zh-CN" altLang="en-US" sz="2800" b="1">
              <a:solidFill>
                <a:srgbClr val="FFFFFF"/>
              </a:solidFill>
              <a:latin typeface="微软雅黑" pitchFamily="34" charset="-122"/>
              <a:ea typeface="微软雅黑" pitchFamily="34" charset="-122"/>
            </a:endParaRPr>
          </a:p>
        </p:txBody>
      </p:sp>
      <p:sp>
        <p:nvSpPr>
          <p:cNvPr id="8" name="矩形 4"/>
          <p:cNvSpPr>
            <a:spLocks noChangeArrowheads="1"/>
          </p:cNvSpPr>
          <p:nvPr/>
        </p:nvSpPr>
        <p:spPr bwMode="auto">
          <a:xfrm>
            <a:off x="7676331" y="2520807"/>
            <a:ext cx="4123765" cy="688586"/>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5000"/>
              </a:lnSpc>
              <a:spcBef>
                <a:spcPts val="200"/>
              </a:spcBef>
              <a:spcAft>
                <a:spcPts val="60"/>
              </a:spcAft>
            </a:pPr>
            <a:r>
              <a:rPr lang="zh-CN" altLang="en-US" sz="3200" b="1" smtClean="0">
                <a:solidFill>
                  <a:schemeClr val="tx1">
                    <a:lumMod val="65000"/>
                    <a:lumOff val="35000"/>
                  </a:schemeClr>
                </a:solidFill>
                <a:latin typeface="微软雅黑" pitchFamily="34" charset="-122"/>
                <a:ea typeface="微软雅黑" pitchFamily="34" charset="-122"/>
              </a:rPr>
              <a:t>企业战略管理概述</a:t>
            </a:r>
            <a:endParaRPr lang="zh-CN" altLang="en-US" sz="3200">
              <a:solidFill>
                <a:schemeClr val="tx1">
                  <a:lumMod val="65000"/>
                  <a:lumOff val="35000"/>
                </a:schemeClr>
              </a:solidFill>
              <a:latin typeface="微软雅黑" pitchFamily="34" charset="-122"/>
              <a:ea typeface="微软雅黑" pitchFamily="34" charset="-122"/>
            </a:endParaRPr>
          </a:p>
        </p:txBody>
      </p:sp>
      <p:sp>
        <p:nvSpPr>
          <p:cNvPr id="9" name="矩形 8"/>
          <p:cNvSpPr/>
          <p:nvPr/>
        </p:nvSpPr>
        <p:spPr>
          <a:xfrm>
            <a:off x="8485094" y="3259012"/>
            <a:ext cx="3706906" cy="508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lumMod val="65000"/>
                  <a:lumOff val="35000"/>
                </a:schemeClr>
              </a:solidFil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https://d.book118.com/618060007035006035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liss">
      <a:majorFont>
        <a:latin typeface="Calibri Light"/>
        <a:ea typeface="微软雅黑"/>
        <a:cs typeface="Arial"/>
      </a:majorFont>
      <a:minorFont>
        <a:latin typeface="Calibri"/>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Calibri Light</vt:lpstr>
      <vt:lpstr>微软雅黑</vt:lpstr>
      <vt:lpstr>Euphemia</vt:lpstr>
      <vt:lpstr>Arial Unicode MS</vt:lpstr>
      <vt:lpstr>Broadway</vt:lpstr>
      <vt:lpstr>宋体</vt:lpstr>
      <vt:lpstr>Wingdings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2024-09-13T23:56:42.600</cp:lastPrinted>
  <dcterms:created xsi:type="dcterms:W3CDTF">2024-09-13T15:56:42Z</dcterms:created>
  <dcterms:modified xsi:type="dcterms:W3CDTF">2024-09-13T15:56:44Z</dcterms:modified>
</cp:coreProperties>
</file>