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E671F-4FC9-4D9F-A9CC-19BC3BA1F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D202A-7A7C-47D5-A162-9D4D8C76E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E6797-1802-424F-9915-D55C919CF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B63936-06A9-40DB-BF11-3E899C428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64DE5-8633-41CC-A1F0-C09A7129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DD2F63-1745-4399-8A5F-C797E407B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EB401-9711-44FB-A804-A7A3A42DB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EA49F-42CC-4204-9DE4-520694045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A02A2-6D60-419E-9C8D-121C70BCF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87D64-684B-4E53-9865-8BDCFDB53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C6986-58A5-47F9-A80C-557CD580F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60133121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医疗器械经营基础知识培训的客户服务与解决方案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客户需求分析与响应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解决方案设计与实施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58" r="17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客户服务是指企业为客户提供的一系列服务活动，包括售前、售中和售后服务，旨在满足客户需求、提高客户满意度和忠诚度。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优质的客户服务是企业赢得客户信任、保持竞争优势的关键因素。在医疗器械行业，客户服务尤为重要，因为医疗器械涉及到患者的生命安全和健康，需要企业提供更加专业、周到的服务。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医疗器械行业的客户服务需要具备较高的专业性，包括对产品性能、使用方法、维护保养等方面的深入了解，以便为客户提供准确、专业的解答和服务。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医疗器械在使用过程中可能遇到各种问题，需要企业能够及时响应并提供解决方案，确保客户的正常使用。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不同客户对医疗器械的需求和服务要求可能存在差异，需要企业提供个性化的服务方案，满足客户多样化的需求。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医疗器械行业客户服务特点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建立完善的客户服务体系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企业应建立完善的客户服务体系，包括专业的客户服务团队、完善的客户服务流程和规范的服务标准，确保为客户提供全面、周到的服务。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加强与客户的沟通和互动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企业应积极与客户保持沟通和互动，了解客户的需求和反馈，及时响应并处理客户的问题和投诉，提高客户满意度。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提供个性化的服务方案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企业应根据客户的需求和要求，提供个性化的服务方案，包括定制化的产品、专业的技术支持和完善的售后服务等，满足客户多样化的需求。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提高客户服务人员素质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企业应加强对客户服务人员的培训和管理，提高其专业素质和服务意识，确保为客户提供专业、优质的服务。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医疗器械分类及功能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医疗器械定义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医疗器械是指用于预防、诊断、治疗、缓解人类疾病、损伤或残疾的设备、器具、器材、材料或其他物品。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医疗器械分类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根据国家相关法规，医疗器械可分为三类，即一类、二类和三类，不同类别的医疗器械具有不同的风险等级和监管要求。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常见医疗器械功能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医疗器械的功能多样，包括诊断、治疗、监测、辅助等，如血压计、心电图机、B超等。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使用医疗器械需遵循相应的操作规范，确保使用安全有效，同时要注意器械的适用范围和禁忌症。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医疗器械使用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医疗器械维护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医疗器械故障处理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医疗器械的维护包括日常保养、定期检查和维修等，以确保器械的正常运行和延长使用寿命。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遇到医疗器械故障时，应及时联系专业维修人员进行维修，切勿自行拆卸或修理。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常见医疗器械使用与维护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医疗器械法规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国家对医疗器械的监管制定了严格的法规和标准，包括《医疗器械监督管理条例》等，对医疗器械的生产、经营、使用等各环节都有明确的规定。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医疗器械标准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医疗器械标准是确保医疗器械安全有效的重要保障，包括国家标准、行业标准和地方标准等。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医疗器械认证与检测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为确保医疗器械的质量和安全，国家对医疗器械实行认证和检测制度，只有通过认证和检测的医疗器械才能上市销售和使用。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客户需求分析与响应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通过与客户沟通，收集客户的基本信息、使用场景、特殊需求等，全面了解客户的实际情况。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对收集到的客户信息进行分类、整理和分析，明确客户对医疗器械的具体需求和期望。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分析客户需求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根据客户需求分析结果，制定相应的服务目标和计划，确保服务方案能够满足客户的期望和要求。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确定服务目标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针对客户的具体需求和实际情况，设计个性化的服务方案，包括产品选择、技术支持、培训等。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个性化方案设计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对设计的服务方案进行可行性评估，确保方案在实际操作中可行且有效。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方案可行性评估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根据评估结果和客户反馈，对服务方案进行优化和调整，提高方案的适用性和客户满意度。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方案优化与调整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制定个性化服务方案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https://d.book118.com/618060133121006027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2024-09-05T19:22:23.149</cp:lastPrinted>
  <dcterms:created xsi:type="dcterms:W3CDTF">2024-09-05T11:22:23Z</dcterms:created>
  <dcterms:modified xsi:type="dcterms:W3CDTF">2024-09-05T11:22:25Z</dcterms:modified>
</cp:coreProperties>
</file>