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EF54F-B1D4-4957-8508-564434755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BD38F-186C-4750-9C9A-54B38BE46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B9ECE-BD7A-45A0-BBDE-E60942859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EFC70-B1D4-41D6-979A-67D835755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083BA-140B-4665-8DFA-FAADA7E1A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78C06-2216-46C5-8F4B-A955D43E4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20A13-1626-45B8-8C20-5DA493A60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22869-F602-4ADE-9DD0-4B023544A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DA702-CA51-404A-B1CD-41EC5FF9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640FE-26FA-43F1-AA6E-DD388A65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6BD3F-C49A-4FC8-ABBC-67C2E4926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10210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流感预防科普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流感疫苗接种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日常生活中的流感预防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特殊人群的流感预防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流感预防的误区与澄清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流感是一种由流感病毒引起的急性呼吸道传染病，具有高度传染性和快速传播的特点。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流感病毒分为甲、乙、丙三型，其中甲型病毒变异能力强，易引起大规模流行。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3" b="1487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091" b="1509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流感病毒主要通过飞沫传播，也可通过接触污染物体表面传播。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56" r="242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68" r="301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流感的传播方式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与感染者近距离接触、共用餐具或接触被病毒污染的物品都可能导致感染。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流感病毒通过感染者的呼吸道分泌物飞沫传播，当健康人吸入含有病毒的飞沫时，就有可能感染流感。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流感的症状与影响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流感的症状包括发热、头痛、咳嗽、喉咙痛、肌肉疼痛、乏力等，严重时可引起肺炎、心脏疾病等并发症，甚至危及生命。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流感对孕妇、儿童、老年人、身体虚弱的人来说更容易引发严重并发症，需要特别关注和预防。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通过预防措施，可以有效降低流感病毒的传播和感染风险，保护个体和群体的健康。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流感疫情爆发时，医疗资源往往面临巨大压力。预防流感可以减轻医疗机构和医护人员的负担，确保医疗服务的正常运行。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保持社会稳定和正常运转需要健康的人口。预防流感的措施有助于减少疾病对社会生产和生活的影响。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预防流感的意义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接种流感疫苗是预防流感的最有效手段，可以显著降低感染和重症的风险。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保持良好的个人卫生习惯，如勤洗手、戴口罩、避免接触呼吸道分泌物等。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尽量减少前往人群密集场所，避免参加大型集会或活动，以降低病毒传播的风险。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避免聚集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保持充足的睡眠、均衡的饮食、适当的锻炼等健康生活方式有助于提高免疫力，抵御病毒侵袭。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流感预防的措施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67" b="11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347" b="193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179" b="131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免疫力是人体抵抗病毒入侵的重要防线，提高免疫力可以有效降低感染流感的概率。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免疫力低下的人群更容易感染流感病毒，且病情可能更严重。提高免疫力可以降低重症和死亡的风险。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提高免疫力的方法包括合理饮食、规律作息、适量运动、保持良好的心态等。通过综合措施提高免疫力，可以更好地抵御流感的侵袭。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流感疫苗接种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目前市场上的流感疫苗主要有全病毒灭活疫苗、裂解疫苗和亚单位疫苗三种类型。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流感疫苗通常采用肌肉注射的方式进行接种，接种部位为上臂三角肌。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疫苗种类与接种方式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流感疫苗适用于6个月以上的人群，特别是儿童、老年人、身体虚弱者和医务人员等高危人群。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对疫苗成分过敏的人群、发热或急性疾病期患者应暂缓接种。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流感疫苗通常在每年9-11月份接种，以预防下一季度的流感流行。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接种流感疫苗可以有效降低感染流感病毒的风险，减轻病情严重程度，降低并发症和死亡率。同时，疫苗接种还能减少流感的传播，从而保护家人和周围人群。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流感疫苗的保护率并非100%，且病毒变异较快，每年都需要更新疫苗以应对不同变异株的感染。此外，疫苗接种对已经感染的患者治疗效果有限。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疫苗接种的益处与局限性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https://d.book118.com/618061021055006024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2024-08-31T13:02:16.044</cp:lastPrinted>
  <dcterms:created xsi:type="dcterms:W3CDTF">2024-08-31T05:02:16Z</dcterms:created>
  <dcterms:modified xsi:type="dcterms:W3CDTF">2024-08-31T05:02:18Z</dcterms:modified>
</cp:coreProperties>
</file>