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D0AA5-52F3-4E14-9F81-13ACCC8D7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74947-880C-4401-9857-0BC80268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DB101-E29A-4739-9A5C-68EFBFC17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2E1D0-C4D7-4CC1-AF17-9943C026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D149F-DCA8-4412-A2A5-EEF72764D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E303D-90E9-4E25-95D6-76E59A449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31DA4-5EE3-4C60-817C-003CD8527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D35BB-DF7F-44E7-99F5-A773CC0A1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26265-2BC8-4968-B9A2-9AF3C476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252BC-993A-49B1-96A0-5EC284934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FF540-B0A3-41EB-BE11-B02C7BE98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113113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五种基本句型教学课件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五种基本句型的定义与分类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五种基本句型的结构特点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五种基本句型的用法与辨析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五种基本句型的练习与巩固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五种基本句型的实际应用与拓展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五种基本句型的定义与分类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主谓句型是最简单的句型，由主语和谓语构成，表示主语执行的动作或状态。例如，“他笑了。”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主谓句型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主语+谓语+宾语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主谓宾句型由主语、谓语和宾语构成，表示主语执行的动作作用于宾语。例如，“他打篮球。”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主谓宾句型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主语+谓语+间接宾语+直接宾语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主谓双宾句型由主语、谓语、间接宾语和直接宾语构成，表示主语执行的动作对两个宾语产生影响。例如，“他给了我一本书。”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主谓双宾句型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主语+谓语+宾语1+宾语2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主谓宾宾句型由主语、谓语、两个宾语构成，表示主语执行的动作对两个宾语产生影响。例如，“他请我吃了一顿饭。”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主谓宾宾句型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主谓宾补句型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主语+谓语+宾语+补足语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主谓宾补句型由主语、谓语、宾语和补足语构成，表示主语执行的动作对宾语产生影响，并补充说明宾语的性质或状态。例如，“他送我一束美丽的花。”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五种基本句型的结构特点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sun rises. (太阳升起)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主谓句型的结构特点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https://d.book118.com/618061131137006023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2024-08-30T17:54:45.423</cp:lastPrinted>
  <dcterms:created xsi:type="dcterms:W3CDTF">2024-08-30T09:54:45Z</dcterms:created>
  <dcterms:modified xsi:type="dcterms:W3CDTF">2024-08-30T09:54:47Z</dcterms:modified>
</cp:coreProperties>
</file>