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051E338-9CA0-444A-B962-0A7238302B7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887AD-F766-46F7-BD62-CA0C821C0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7937A-0AAD-4D63-A3DD-2B18B894E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F6D6C-905F-4DFC-852C-B0DD4491C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82F93-3974-4142-B071-F057993F8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01911-12EA-4E9C-B7E8-5071966CD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939FBA-9D05-42A6-A1F4-C4F187B28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A35366-BCE0-419E-9E03-4AE9B0BCC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5C1D0-B75A-4949-A639-8CDD25EC3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92525-B747-4BB2-BEF4-5FFBA0B00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D5456-57B4-4718-8B58-101339CF3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24894-F8CD-404A-852B-E40A905D7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FF7D14B-93E6-422F-9911-FF27BFBE5A7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86A8C6E-BA24-439B-926D-206F21C345F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6202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节能建筑安全与稳定性分析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节能建筑安全与稳定性分析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节能建筑的安全性分析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节能建筑的稳定性分析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节能建筑的技术创新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节能建筑的经济性分析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节能建筑安全与稳定性分析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8611" lnSpcReduction="1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节能建筑安全与稳定性分析简介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建筑安全与稳定性分析是建筑工程中至关重要的一环，不仅涉及建筑物本身的安全运行，也直接关系到能源消耗和环境保护。本章将深入探讨节能建筑的定义、特点以及发展趋势，为读者全面解读节能建筑领域的核心概念和关键问题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节能建筑特点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节能建筑采用现代节能材料和技术，通过优化建筑设计，减少能源浪费，进而提高建筑能效，降低运行成本。这些特点使得节能建筑在当前建筑行业中备受关注，成为未来发展的趋势。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2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节能建筑的意义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节能建筑的发展对能源消耗具有重要意义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减少能源消耗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节能建筑对环境保护具有积极意义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降低碳排放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节能建筑安全与稳定性分析是建筑安全的关键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确保建筑物安全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节能建筑是环保节能的重要形式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环保节能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03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04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05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6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7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8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9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10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11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12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13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14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15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6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7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8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9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20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21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22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23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24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5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6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7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8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9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30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31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32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3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节能建筑发展趋势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推动节能建筑的标准化和规范化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绿色建筑标准提高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加速节能建筑在市场中的推广和应用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节能建筑普及推广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提高建筑能效和运行智能化水平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智能化节能技术应用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45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节能建筑安全与稳定性分析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节能建筑必须考虑结构设计的合理性与稳定性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结构设计合理性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选择适合的建筑材料对建筑安全至关重要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材料选用标准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施工过程中的工艺控制是确保安全的重要保障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施工工艺把控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建筑设备设施的维护保养是建筑安全的重要保证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设备设施维护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56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57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58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59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60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61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62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63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64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65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66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67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68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9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70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71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72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73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74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5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76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77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8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9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80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81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82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83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84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85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86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节能建筑的安全性分析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安全隐患分析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在节能建筑设计和施工过程中，存在着各种潜在的安全隐患，比如材料选用不当、施工工艺不规范等。通过深入分析这些安全隐患，可以有针对性地采取措施，减少事故发生的可能性。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6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应急预案制定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确定各方在应急预案中的具体职责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明确责任分工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定期组织演练应急预案，提高应对能力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根据演练情况不断完善应急预案内容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07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08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09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10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11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2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13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14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15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16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17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18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19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0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21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22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23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24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25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6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27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28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9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0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31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32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33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34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35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36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37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火灾安全分析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分析节能建筑发生火灾可能造成的危害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火灾危害评估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制定合理的人员疏散方案，确保人员安全撤离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人员疏散方案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设计合理的防火设施布局，提高防火效果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防火设施规划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49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51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2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建设工艺要点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严格按照设计要求施工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加强监督管理，确保施工质量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5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结构检测与评估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定期进行结构安全评估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发现问题及时修复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8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应急响应措施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建立结构问题应急响应机制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保障居民人身财产安全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结构稳定性分析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1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2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建筑结构设计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合理设计建筑结构，确保稳定性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采用优质材料，提高抗震性能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4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65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66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67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68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9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70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71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72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73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74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75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76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7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78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79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80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81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82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3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84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85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6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7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88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89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90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91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92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93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94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6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通过对节能建筑安全与稳定性分析的深入探讨，可以更好地指导设计和施工工作，确保建筑物在使用过程中安全可靠。建议在实际工程中，严格按照相关规范和标准执行，注重安全问题的防范和管理。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97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8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节能建筑的稳定性分析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载荷分析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分析节能建筑在不同载荷下的稳定性表现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不同载荷下的稳定性表现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探讨如何根据不同工况设计建筑结构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设计建筑结构的工况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13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地基稳定性分析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5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节能建筑地基的稳定性问题是设计中一个重要的考虑因素。通过分析地基的稳定性，可以评估节能建筑的安全性。在实际设计中，必须对地基进行合理加固和处理，以确保节能建筑的稳定性和长期使用安全。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16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18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9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影响建筑稳定性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分析自然灾害对建筑稳定性的影响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2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制定针对性的防范措施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加强建筑抗灾能力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5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建立完善的自然灾害应急预案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自然灾害防范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8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9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考虑自然灾害因素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探讨如何在节能建筑设计中考虑自然灾害因素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1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32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33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34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35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36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37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38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39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40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41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42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43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4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45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46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47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48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49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50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51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52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53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54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55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56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57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58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59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60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61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动力响应分析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在建筑设计中，动力响应分析是一项重要的工作。针对节能建筑受到外力作用时的动力响应，可以有效评估建筑的稳定性和安全性。通过动力响应分析，设计师可以优化建筑结构，提高建筑的抗震性和承载力。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67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https://d.book118.com/618062020011006050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节能建筑安全与稳定性分析</vt:lpstr>
      <vt:lpstr>目录</vt:lpstr>
      <vt:lpstr>第1章 节能建筑安全与稳定性分析</vt:lpstr>
      <vt:lpstr>节能建筑安全与稳定性分析简介</vt:lpstr>
      <vt:lpstr> </vt:lpstr>
      <vt:lpstr>节能建筑的意义</vt:lpstr>
      <vt:lpstr>节能建筑发展趋势</vt:lpstr>
      <vt:lpstr>节能建筑安全与稳定性分析</vt:lpstr>
      <vt:lpstr>第2章 节能建筑的安全性分析</vt:lpstr>
      <vt:lpstr> </vt:lpstr>
      <vt:lpstr>应急预案制定</vt:lpstr>
      <vt:lpstr>火灾安全分析</vt:lpstr>
      <vt:lpstr>结构稳定性分析</vt:lpstr>
      <vt:lpstr>总结</vt:lpstr>
      <vt:lpstr>第3章 节能建筑的稳定性分析</vt:lpstr>
      <vt:lpstr>载荷分析</vt:lpstr>
      <vt:lpstr>地基稳定性分析</vt:lpstr>
      <vt:lpstr>自然灾害防范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2024-09-29T15:15:58.017</cp:lastPrinted>
  <dcterms:created xsi:type="dcterms:W3CDTF">2024-09-29T07:15:58Z</dcterms:created>
  <dcterms:modified xsi:type="dcterms:W3CDTF">2024-09-29T07:16:01Z</dcterms:modified>
</cp:coreProperties>
</file>