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BA158D-F7B7-4566-AB02-FAFB9E8797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76341A-969D-4A8A-B414-A16E725912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E47513-9CAC-4F56-83B1-B8BD50E1BF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8EADF5-5C50-4AF8-9BEB-E47DAB5147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0689D9-C3C6-4357-AAAB-5D2ECCB5B4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65205F-153A-4106-B0E3-879A3A2D3A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9EDFA2-A387-4B07-97BE-942D144AC2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E7ED4E-979A-4E0B-87FF-454329BAC8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2C5F0C-51AD-4D94-9999-E599497248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0BB531-AB68-4C88-A612-4909F293D7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52557C-36B5-46A5-90BA-0BB95C095A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6203204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《分子间作用力使用》ppt课件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分子间作用力概述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分子间作用力在日常生活中的应用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分子间作用力在科学研究中的应用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分子间作用力的发展前景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分子间作用力概述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是指不同分子之间相互吸引的力，也称为范德华力。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分子间作用力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08" r="16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形成机制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9792" r="19792"/>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作用范围</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02" r="1660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分子间的电子交换和重新分布导致偶极-偶极相互作用、诱导相互作用和伦敦色散力。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分子间作用力主要在近距离（几个到几十个埃）内起作用，远距离的分子间作用力可以忽略不计。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分子间作用力的定义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分子间作用力的类型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偶极-偶极相互作用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由于分子中正负电荷中心不重合而产生的电偶极与另一个分子的电偶极之间的相互作用。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诱导相互作用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一个分子的固有偶极与另一个分子的诱导偶极之间的相互作用。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伦敦色散力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由于分子中电子的运动和原子核相对于电子的不完全固定位置而产生的瞬时偶极之间的相互作用。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263" r="12263"/>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分子的极性越大，分子间的偶极-偶极相互作用越强，分子间作用力也越大。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分子的极性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分子的变形性越大，分子间的诱导相互作用和伦敦色散力越强，分子间作用力也越大。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分子的变形性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温度和压力对分子间作用力的影响较小，但在某些情况下，如高压下气体分子间的距离变小，分子间作用力会略有增加。</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温度和压力</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分子间的距离越近，分子间作用力越大。当距离超过一定范围时，分子间作用力可以忽略不计。</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分子间的距离</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分子间作用力的影响因素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分子间作用力在日常生活中的应用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500" r="23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利用分子间作用力，可以有效地延长食品的保存期限。</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食品中的水分通过氢键与其它分子结合，形成一种稳定的结构，可以防止微生物的生长和繁殖，从而延长食品的保存期限。例如，在制作干果和腌制食品时，通过去除水分，可以破坏微生物的生长条件，从而延长食品的保存期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食品保存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利用分子间作用力，可以改善食品的口感和品质。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在食品加工过程中，通过控制分子间作用力，可以改变食品的口感和品质。例如，在制作面包时，通过控制面筋分子间的相互作用，可以调节面团的弹性，从而制作出口感更好的面包。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食品保存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利用分子间作用力，可以增加食品的营养价值。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有些分子间的相互作用可以增加食品的营养价值。例如，在制作婴儿奶粉时，通过添加乳铁蛋白等成分，可以增加奶粉中的矿物质和维生素等营养成分，从而促进婴儿的健康成长。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食品保存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分子间作用力在药物研发中起着至关重要的作用。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药物与靶点之间的相互作用通常是通过分子间作用力来完成的。药物设计者可以通过调整药物分子的形状和电荷分布等参数，使其与靶点分子之间产生更强的相互作用，从而提高药物的疗效和选择性。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药物研发</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总结词：了解分子间作用力有助于解释药物的吸收和代谢过程。</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详细描述：药物的吸收和代谢过程涉及到分子间的相互作用。通过研究这些相互作用，可以更好地理解药物的吸收机制和代谢途径，从而为药物的设计和优化提供重要的指导。</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总结词：分子间作用力有助于发现新的药物靶点和治疗方法。</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详细描述：通过研究分子间作用力，可以发现新的药物靶点和治疗策略。例如，一些小分子抑制剂可以通过与靶点分子之间产生强烈的相互作用来抑制酶的活性或阻断信号转导通路等生物过程。这些新的药物靶点和治疗方法可以为疾病的治疗提供更多的选择和更好的治疗效果。</a:t>
            </a:r>
          </a:p>
        </p:txBody>
      </p:sp>
      <p:pic>
        <p:nvPicPr>
          <p:cNvPr id="6" name="Picture 6"/>
          <p:cNvPicPr>
            <a:picLocks noChangeAspect="1"/>
          </p:cNvPicPr>
          <p:nvPr/>
        </p:nvPicPr>
        <p:blipFill>
          <a:blip r:embed="rId2">
            <a:alphaModFix/>
          </a:blip>
          <a:srcRect l="14292" r="14292"/>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药物研发</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分子间作用力在化工生产中具有重要应用价值。</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化工生产中，许多化学反应涉及到分子间的相互作用。通过了解和控制这些相互作用，可以提高化学反应的效率和选择性，从而优化化工生产过程。例如，在石油工业中，通过研究油藏中不同组分之间的相互作用，可以更好地了解油藏的性质和行为，从而优化石油开采过程和提高采收率。</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化工生产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https://d.book118.com/618062032041006030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2024-09-06T15:30:45.170</cp:lastPrinted>
  <dcterms:created xsi:type="dcterms:W3CDTF">2024-09-06T07:30:45Z</dcterms:created>
  <dcterms:modified xsi:type="dcterms:W3CDTF">2024-09-06T07:30:47Z</dcterms:modified>
</cp:coreProperties>
</file>