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6A2CA-0590-4F42-AE44-455CDB5EB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CDF60-5454-4D80-89BB-130BA7029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CD5CB-789D-408F-8A5F-F412944C3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B63EC-621D-41E3-850C-C85345E2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7E08D-BACA-4469-A1FD-15140A43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06431-821A-4658-9C45-21FEEEFF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1EEA8-EC51-42D1-B8ED-647E695B6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8BDA4-242A-4F58-805D-D2ACD27D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DCCAD-629C-4251-8C97-EC09DDCC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D445E-EF26-4CAD-B43B-B139DDDB2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0DA58-C859-4F1C-A4A9-8F3E35040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3015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团队意识提升训练课件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团队信任建立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团队意识培养案例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团队意识概述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43" r="282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34" r="295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团队意识的定义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团队意识是团队成员在共同经历和合作中逐渐形成的，它能够激发团队成员的积极性和创造力，提高团队的凝聚力和整体效能。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团队意识是指个体在团队中形成的共同认知、情感和价值观，它强调的是团队成员之间的相互协作、信任和共同目标追求。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团队意识有助于加强成员之间的沟通和协作，形成良好的工作氛围，提高团队协作能力。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团队意识能够激发团队成员的积极性和创造力，提高工作效率和绩效，实现团队目标。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团队意识有助于增强团队成员之间的信任和认同，形成紧密团结的团队，提高团队的凝聚力。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共同目标追求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相互协作精神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良好的沟通氛围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团队意识的表现形式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253" r="82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团队意识表现为团队成员对共同目标的认同和追求，愿意为实现共同目标而努力。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团队意识表现为团队成员之间的相互支持和协作，愿意为团队的利益而牺牲个人利益。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团队意识表现为团队成员之间的信任和尊重，愿意相信和尊重彼此的观点和能力。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团队意识表现为团队成员之间的良好沟通氛围，愿意倾听和表达自己的意见和想法。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通过此活动，让团队成员体验信任与被信任的感觉，增强彼此间的信任感。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47" b="114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913" r="1091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信任倒退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通过团队协作完成挑战任务，培养团队成员间的默契与合作精神。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同心协力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让团队成员在蒙眼状态下相互依赖、引导行走，以培养彼此间的信任与互助。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盲人行走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拓展训练活动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通过模拟不同情境下的沟通场景，提高团队成员的沟通技巧和应对能力。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强调倾听的重要性，培养团队成员耐心倾听、理解对方观点的习惯。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鼓励团队成员提供及时、具体的反馈，以及建设性的批评意见，促进有效沟通。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反馈与建设性批评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任务分解与分配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教授团队成员如何将复杂任务分解为若干个小任务，并合理分配给每个成员。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培养团队成员有效管理时间，确保任务按时完成，提高工作效率。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教授团队成员如何妥善处理和解决团队内部冲突，维护团队和谐氛围。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https://d.book118.com/618063015104006023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2024-08-30T08:41:01.829</cp:lastPrinted>
  <dcterms:created xsi:type="dcterms:W3CDTF">2024-08-30T00:41:01Z</dcterms:created>
  <dcterms:modified xsi:type="dcterms:W3CDTF">2024-08-30T00:41:03Z</dcterms:modified>
</cp:coreProperties>
</file>