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3D613-C34B-4F1C-8A4B-260DEB1D5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4583E-6A8A-4432-826F-221CFF5E6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7B9BA-2D0A-44E9-955E-F37D1891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39A36-C606-4DB9-8B11-D0D19F60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786DF-C707-44CE-9390-9908B77B1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D3D18-C3B7-46C0-9634-3CB6EEDC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21246-1430-4592-8EB3-BDF8AB1A5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9668D-21F8-4FBF-8C43-EB0E45B4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10AE3-A9C0-43EF-820B-209A5AAD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54ABC-E302-47AF-8142-8020B7F2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1BF27-90A9-4026-A17A-FC1420AA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305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居家透析患者护理发展与展望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居家透析是指患者在家中进行透析治疗，区别于传统的医院透析治疗方式。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居家透析患者可以自由安排透析时间，提高生活质量，减轻医院负担，但需要具备相应的护理知识和技能。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居家透析患者需要得到专业的护理指导、技术支持和心理支持等方面的需求。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居家透析患者需要面对自我管理、家庭环境改造、设备维护等方面的挑战。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居家透析患者的需求与挑战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正确的护理可以帮助患者更好地适应居家透析治疗，提高生活质量。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延长生存期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专业的护理可以减少居家透析患者的并发症，如感染、出血等。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科学的护理可以延长居家透析患者的生存期，提高治疗效果。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居家透析患者的护理重要性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居家透析患者护理要点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总结词：合理饮食是居家透析患者护理的重要环节，需根据患者病情制定个性化的饮食方案。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保证充足的水分摄入，每日饮水量应保持稳定，避免脱水或水肿。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控制盐分摄入，减少高盐食品的摄入，以减轻高血压和水肿症状。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合理搭配蛋白质、脂肪和碳水化合物，以满足患者的营养需求。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增加膳食纤维摄入，保持大便通畅，预防便秘。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总结词：日常起居护理包括生活环境和日常活动的安排，有助于提高患者的生活质量。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保持室内空气流通，定期开窗通风，避免交叉感染。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协助患者进行日常活动，如洗澡、穿衣、如厕等，注意安全防范措施。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规律作息时间，保证充足的休息和睡眠时间。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保持室内清洁卫生，定期清洁和消毒家居物品。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总结词：心理护理关注患者的情绪状态和心理健康，有助于缓解患者的焦虑和抑郁情绪。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与患者建立良好的沟通关系，倾听患者的诉求和困惑。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给予患者关心和支持，增强其治疗信心和积极配合度。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定期评估患者的心理状态，发现异常及时处理。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提供适当的心理疏导和干预措施，如认知行为疗法、放松训练等。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总结词：预防和处理并发症是居家透析患者护理的重要环节，需密切关注患者的病情变化。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注意观察患者的水肿情况，记录每日体重和尿量，及时调整治疗方案。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定期监测患者的血压、血糖等指标，控制相关并发症的发生。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注意观察患者的皮肤状况，预防皮肤感染和压疮等并发症。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发现异常情况及时就医，遵循医生的诊断和治疗建议。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https://d.book118.com/618063055021006024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2024-08-31T01:29:38.960</cp:lastPrinted>
  <dcterms:created xsi:type="dcterms:W3CDTF">2024-08-30T17:29:38Z</dcterms:created>
  <dcterms:modified xsi:type="dcterms:W3CDTF">2024-08-30T17:29:41Z</dcterms:modified>
</cp:coreProperties>
</file>