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D562B-E8AD-439D-A434-C42C4273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A9261-759F-4047-B020-B560F02D3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E299-EB0E-43FA-B15B-F630EB43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403C1-A91A-4843-A006-EAEC8CBF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76349-D6B8-4EE2-8CB7-171A5BC6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A1A07-E39D-47E1-B5F4-9EDAD952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49BC5-8A6A-4D81-AE39-971387315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813FA-FEE9-47C5-ACF0-4A9CD607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A864F-0B5B-457A-A690-2A8A494D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1C17E-DCB3-4162-B81D-CC3ECFD4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C606-CC27-48B1-8FE2-9C7F2D7C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306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肠道病人的护理\n## 1.胃肠道疾病概述及病因\n### 1.1胃肠道疾病的定义与分类\n### 1.2胃肠道疾病的常见病因\n### 1.3胃肠道疾病的影响及危害\n## 2.胃肠道病人的临床表现与诊断\n### 2.1胃肠道病人的常见症状\n### 2.2胃肠道疾病的诊断方法\n### 2.3胃肠道疾病的诊断流程\n## 3.胃肠道病人的护理措施\n### 3.1一般护理措施\n### 3.2药物治疗与护理\n### 3.3心理护理与支持\n## 4.胃肠道病人的饮食调理\n### 4.1胃肠道病人的饮食原则\n### 4.2胃肠道病人的饮食禁忌\n### 4.3胃肠道病人的饮食护理\n## 5.胃肠道病人的康复指导\n### 5.1胃肠道病人的康复锻炼\n### 5.2胃肠道病人的生活方式调整\n### 5.3胃肠道病人的定期复查与随访\n## 6.胃肠道病人的护理案例分析\n### 6.1胃肠道病人的护理案例介绍\n### 6.2胃肠道病人的护理案例分析\n### 6.3胃肠道病人的护理案例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胃肠道病人的护理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胃肠道疾病概述及病因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胃肠道疾病的定义与分类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胃肠道疾病是指影响胃肠道功能的疾病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消化系统疾病，如胃炎、胃溃疡、胃癌等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肠道疾病，如肠炎、肠结核、肠息肉等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胰腺疾病，如胰腺炎、胰腺癌等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根据病因和病变部位进行分类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消化性溃疡，如胃溃疡、十二指肠溃疡等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炎症性肠病，如克罗恩病、溃疡性结肠炎等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胃肠功能紊乱，如功能性消化不良、肠易激综合征等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胃肠道疾病的常见病因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饮食不规律，暴饮暴食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食物过于粗糙，过硬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高盐、高脂、高糖饮食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过度劳累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长时间熬夜，作息不规律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过量运动，身体透支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长期焦虑、抑郁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生活压力过大，精神紧张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患有家族性胃肠道疾病史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遗传易感性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胃肠道疾病的影响及危害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影响消化吸收功能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导致消化不良，营养吸收不足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严重影响患者的生活质量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引发并发症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胃肠道疾病可能引发贫血、消瘦、营养不良等并发症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严重时可能导致胃肠道出血、穿孔、梗阻等危急症状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胃肠道疾病患者往往伴有心理问题，如焦虑、抑郁等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严重影响患者的心理健康和生活质量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胃肠道病人的临床表现与诊断</a:t>
            </a:r>
            <a:endParaRPr/>
          </a:p>
        </p:txBody>
      </p:sp>
      <p:sp>
        <p:nvSpPr>
          <p:cNvPr id="2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胃肠道病人的常见症状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胃肠道疾病患者的症状多样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上腹部不适，疼痛，饱胀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恶心、呕吐，食欲减退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胃肠道出血，如黑便、呕血等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腹泻、便秘，肠道功能紊乱</a:t>
            </a:r>
            <a:endParaRPr/>
          </a:p>
        </p:txBody>
      </p:sp>
      <p:cxnSp>
        <p:nvCxnSpPr>
          <p:cNvPr id="29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询问病史和体格检查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了解患者的症状、饮食、生活习惯等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进行腹部触诊，检查有无压痛、肿块等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腹部X光片，检查胃肠道有无梗阻、穿孔等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胃镜、肠镜检查，直接观察胃肠道黏膜病变</a:t>
                </a:r>
                <a:endParaRPr/>
              </a:p>
            </p:txBody>
          </p:sp>
        </p:grpSp>
        <p:grpSp>
          <p:nvGrpSpPr>
            <p:cNvPr id="3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血液检查，了解患者的贫血、炎症指标等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大便检查，检查有无病原体、出血等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胃肠道疾病的诊断方法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根据患者症状进行初步诊断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分析患者的病史、症状、体征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初步判断患者可能患有的胃肠道疾病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进行进一步的辅助检查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根据初步诊断，选择相应的影像学、实验室检查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了解患者病变的详细情况，进一步明确诊断</a:t>
                </a:r>
                <a:endParaRPr/>
              </a:p>
            </p:txBody>
          </p:sp>
          <p:pic>
            <p:nvPicPr>
              <p:cNvPr id="3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结合检查结果，进行综合诊断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分析各项检查结果，进行综合分析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确定患者最终的诊断，制定相应的治疗方案</a:t>
                </a:r>
                <a:endParaRPr/>
              </a:p>
            </p:txBody>
          </p:sp>
          <p:pic>
            <p:nvPicPr>
              <p:cNvPr id="3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胃肠道疾病的诊断流程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胃肠道病人的护理措施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根据病情，合理安排患者的休息和活动时间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病情稳定时，鼓励患者适当活动，增强体质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根据患者的病情和饮食习惯，制定合理的饮食计划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指导患者遵循饮食原则，避免不良饮食习惯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严格按照医嘱给药，注意药物剂量、时间、用法等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观察患者用药后的反应，如有异常及时报告医生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针对患者的病情，选择合适的药物治疗方案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注意药物的副作用，密切观察患者病情变化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配合药物治疗，做好患者的用药护理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观察患者用药后的反应，如有异常及时报告医生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了解患者的心理状况，关心患者，建立良好的护患关系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针对患者的心理问题，进行心理疏导和支持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争取家属、朋友的支持和帮助，为患者提供精神支持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指导患者参加社交活动，增强自信，调整心态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https://d.book118.com/618063067042006037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胃肠道病人的护理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2024-09-17T00:54:00.932</cp:lastPrinted>
  <dcterms:created xsi:type="dcterms:W3CDTF">2024-09-16T16:54:00Z</dcterms:created>
  <dcterms:modified xsi:type="dcterms:W3CDTF">2024-09-16T16:54:02Z</dcterms:modified>
</cp:coreProperties>
</file>