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75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07513-7A40-4C1D-BE06-86463B09A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3AF4B-C67B-400A-82BD-2281EE84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DF9F2-EB20-4A47-9000-482D22622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0F595-1A2B-4E4C-91B2-D40551453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8E891-BED4-48E4-9923-533092A4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9067C-931B-4128-AA57-0DB587D34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E7ADA-0E07-4B31-A687-1474959A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EF2F4-CDC1-4666-8A31-EF85FBB3E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42553-C8BC-49E0-9B8A-B0E729486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8BA88-F6D2-4C24-B23C-FB5481833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6F7D9-D08C-4624-955B-A848A428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740" r:id="rId2"/>
    <p:sldLayoutId id="2147504741" r:id="rId3"/>
    <p:sldLayoutId id="2147504742" r:id="rId4"/>
    <p:sldLayoutId id="2147504743" r:id="rId5"/>
    <p:sldLayoutId id="2147504744" r:id="rId6"/>
    <p:sldLayoutId id="2147504745" r:id="rId7"/>
    <p:sldLayoutId id="2147504746" r:id="rId8"/>
    <p:sldLayoutId id="2147504747" r:id="rId9"/>
    <p:sldLayoutId id="2147504748" r:id="rId10"/>
    <p:sldLayoutId id="214750474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4012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护理科研在护理管理中的应用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MR.Z,a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护理科研的重要性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护理科研的主要研究领域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护理科研在护理管理中的应用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护理科研的挑战与对策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未来护理科研的发展趋势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结论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护理科研的重要性</a:t>
            </a:r>
            <a:endParaRPr lang="zh-CN" altLang="en-US">
              <a:sym typeface="+mn-lt"/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提升护理服务质量</a:t>
            </a:r>
            <a:endParaRPr lang="zh-CN" altLang="en-US"/>
          </a:p>
        </p:txBody>
      </p:sp>
      <p:sp>
        <p:nvSpPr>
          <p:cNvPr id="10489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护理科研有助于发现新的护理方法和技巧，提高护理质量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护理科研能够推动护理学科的发展，提升护理专业的地位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护理科研有助于提高护士的专业水平和综合素质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护理科研能够为护理管理提供科学依据，促进护理管理的创新与发展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优化护理管理模式</a:t>
            </a:r>
            <a:endParaRPr lang="zh-CN" altLang="en-US"/>
          </a:p>
        </p:txBody>
      </p:sp>
      <p:sp>
        <p:nvSpPr>
          <p:cNvPr id="10489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建立护理科研团队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引入先进的护理理念和技术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针对护理问题进行研究，制定有效的护理方案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通过实践验证和不断完善，实现护理质量的持续改进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完善护理制度体系</a:t>
            </a:r>
            <a:endParaRPr lang="zh-CN" altLang="en-US"/>
          </a:p>
        </p:txBody>
      </p:sp>
      <p:sp>
        <p:nvSpPr>
          <p:cNvPr id="104903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护理科研的重要性：为护理管理提供科学依据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提升护士综合素质：通过护理科研，提高护士的综合素质和专业技能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完善护理制度体系：通过护理科研，不断完善护理制度体系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护理科研在护理管理中的应用：指导临床实践，提高护理质量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促进护理学科发展</a:t>
            </a:r>
            <a:endParaRPr lang="zh-CN" altLang="en-US"/>
          </a:p>
        </p:txBody>
      </p:sp>
      <p:sp>
        <p:nvSpPr>
          <p:cNvPr id="10491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推动护理理论创新：护理科研为护理学科提供新的理论支撑和实践经验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增强护理学科竞争力：科研成果有助于提升护理学科在国际上的地位和影响力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培养护理人才：科研活动能够锻炼护理人员的专业素养和综合能力，为学科发展提供人才保障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提升护理实践水平：通过科研成果的应用，提高护理实践的效率和质量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护理科研的主要研究领域</a:t>
            </a:r>
            <a:endParaRPr lang="zh-CN" altLang="en-US">
              <a:sym typeface="+mn-lt"/>
            </a:endParaRPr>
          </a:p>
        </p:txBody>
      </p:sp>
      <p:sp>
        <p:nvSpPr>
          <p:cNvPr id="10491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临床护理技术</a:t>
            </a:r>
            <a:endParaRPr lang="zh-CN" altLang="en-US"/>
          </a:p>
        </p:txBody>
      </p:sp>
      <p:sp>
        <p:nvSpPr>
          <p:cNvPr id="10492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护理管理技术：研究护理工作的组织、协调和管理方法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护理操作技术：研究护理操作的方法、技巧和效果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护理教育技术：研究护理教育的理论、方法和实践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护理研究技术：研究护理领域的科学问题，提出新的理论和方法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护理管理策略</a:t>
            </a:r>
            <a:endParaRPr lang="zh-CN" altLang="en-US"/>
          </a:p>
        </p:txBody>
      </p:sp>
      <p:sp>
        <p:nvSpPr>
          <p:cNvPr id="10492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护理安全管理：研究如何预防和应对护理风险，保障患者安全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护理人员管理：研究如何合理配置护理人员，提高护理质量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护理质量管理：研究如何建立完善的质控体系，提高护理水平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护理教育培训：研究如何通过培训提高护理人员的专业技能和素质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患者健康教育</a:t>
            </a:r>
            <a:endParaRPr lang="zh-CN" altLang="en-US"/>
          </a:p>
        </p:txBody>
      </p:sp>
      <p:sp>
        <p:nvSpPr>
          <p:cNvPr id="10493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定义：通过有计划、有组织、有系统的教育活动，使患者了解健康知识，改变不良行为，提高生活质量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目的：帮助患者建立健康的生活方式，预防疾病，促进康复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内容：包括疾病预防、营养饮食、运动锻炼、药物管理等方面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实施方式：通过讲座、宣传册、视频等多种形式进行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护理教育及培训</a:t>
            </a:r>
            <a:endParaRPr lang="zh-CN" altLang="en-US"/>
          </a:p>
        </p:txBody>
      </p:sp>
      <p:sp>
        <p:nvSpPr>
          <p:cNvPr id="104939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培训：提高护士的技能水平和综合素质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护理教育：培养具备专业知识和技能的护理人才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继续教育：促进护士的终身学习和职业发展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教育及培训的重要性：提高护理质量和服务水平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护理科研在护理管理中的应用</a:t>
            </a:r>
            <a:endParaRPr lang="zh-CN" altLang="en-US">
              <a:sym typeface="+mn-lt"/>
            </a:endParaRPr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科研成果转化为护理实践</a:t>
            </a:r>
            <a:endParaRPr lang="zh-CN" altLang="en-US"/>
          </a:p>
        </p:txBody>
      </p:sp>
      <p:sp>
        <p:nvSpPr>
          <p:cNvPr id="10494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科研成果的转化过程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科研成果对护理实践的推动作用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科研成果转化的挑战与对策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科研成果在护理实践中的应用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科研项目推动护理创新</a:t>
            </a:r>
            <a:endParaRPr lang="zh-CN" altLang="en-US"/>
          </a:p>
        </p:txBody>
      </p:sp>
      <p:sp>
        <p:nvSpPr>
          <p:cNvPr id="104955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科研项目促进护理理念创新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科研项目推动护理技术进步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科研项目提高护理服务质量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科研项目增强护士职业素养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https://d.book118.com/618064012032006044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Office Theme</vt:lpstr>
      <vt:lpstr>护理科研在护理管理中的应用</vt:lpstr>
      <vt:lpstr>目录</vt:lpstr>
      <vt:lpstr>护理科研的重要性</vt:lpstr>
      <vt:lpstr>提升护理服务质量</vt:lpstr>
      <vt:lpstr>优化护理管理模式</vt:lpstr>
      <vt:lpstr>完善护理制度体系</vt:lpstr>
      <vt:lpstr>促进护理学科发展</vt:lpstr>
      <vt:lpstr>护理科研的主要研究领域</vt:lpstr>
      <vt:lpstr>临床护理技术</vt:lpstr>
      <vt:lpstr>护理管理策略</vt:lpstr>
      <vt:lpstr>患者健康教育</vt:lpstr>
      <vt:lpstr>护理教育及培训</vt:lpstr>
      <vt:lpstr>护理科研在护理管理中的应用</vt:lpstr>
      <vt:lpstr>科研成果转化为护理实践</vt:lpstr>
      <vt:lpstr>科研项目推动护理创新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2024-09-24T04:10:09.776</cp:lastPrinted>
  <dcterms:created xsi:type="dcterms:W3CDTF">2024-09-23T20:10:09Z</dcterms:created>
  <dcterms:modified xsi:type="dcterms:W3CDTF">2024-09-23T20:10:12Z</dcterms:modified>
</cp:coreProperties>
</file>