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7812A-81EF-4F37-A28E-385EE797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01A54-031C-4BA0-9AE5-59C33D6D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781DD-17A4-4810-A281-F8D751623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92059-6CF3-495D-824D-7CD9D111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5CA2B-E8A8-47C5-BF6E-34A061CB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515A5-BB76-4830-AAB7-0B33035F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97019-8A76-4DAB-B80B-F590A872D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AC9CF-0783-4181-84A5-3620D53D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49144-30CD-4637-9ED9-E0D070707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F068D-3F33-476E-8BB5-161339539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D1C75-E38A-4D29-8761-0F852595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4115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山泉水项目评价分析报告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项目建设内容与进度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位于海拔1000米以上的山区，远离城市和工业污染，自然环境优越。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经过多次检测和化验，该山泉水为天然弱碱性水，含有多种对人体有益的矿物质和微量元素。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水源充足，年平均流量稳定，能够满足大规模生产和市场需求。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山泉水资源概况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" b="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打造一个集山泉水开采、加工、销售为一体的产业链，实现山泉水资源的有效利用和可持续发展。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推动当地经济发展，提高居民生活水平，促进生态环保和旅游业发展。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对山泉水项目的可行性、经济效益、社会效益和环境影响进行全面评价分析，为项目决策提供依据。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包括山泉水资源评价、市场需求分析、技术方案评估、经济效益预测、社会效益评价和环境影响评价等方面。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确保山泉水源地的生态环境得到有效保护，防止污染和破坏，确保水源的可持续利用。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山泉水源地保护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建设高效、安全的山泉水采集系统，包括水泵、输水管道、水处理设备等，确保山泉水的质量和供应量。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山泉水采集系统建设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建设适当的储存设施，确保山泉水在储存和运输过程中的卫生和安全，同时优化运输路线，降低运输成本。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山泉水储存与运输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完成项目可行性研究、选址、设计等前期工作，制定详细的建设计划和进度表。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调试与试运行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按照建设计划和进度表，有序推进山泉水采集系统、储存设施等建设工作，确保工程质量和安全。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完成建设后，进行系统调试和试运行，确保山泉水项目的正常运行和供水质量。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组织专家对项目进行竣工验收，评估项目的建设质量和效果，确保项目符合相关标准和要求。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存在问题及改进措施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加强对山泉水源地的生态环境保护，建立健全的监测和预警机制，防止污染和破坏。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建设进度滞后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优化施工计划，加强施工管理和协调，确保项目按照预定进度顺利推进。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供水质量不稳定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加强山泉水质量监测和管理，定期对水质进行检测和分析，及时发现并解决问题，确保供水质量稳定可靠。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运营成本较高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优化运营管理模式，降低能源消耗和人力成本，提高项目的经济效益和社会效益。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根据初步设计，山泉水项目的总投资额为5000万元，包括建设投资、设备购置、流动资金等。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项目资金筹措主要来源于银行贷款和企业自筹。其中，银行贷款3000万元，企业自筹2000万元。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投资估算及资金筹措情况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根据市场调查和分析，预计山泉水项目投产后，年销售收入可达8000万元，年利润总额可达2000万元。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通过财务评价指标如投资回收期、内部收益率、净现值等对项目进行财务分析。经测算，项目投资回收期为4年，内部收益率为15%，净现值为800万元。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收益预测与财务分析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项目具有较强的盈利能力，投资回收期短，内部收益率和净现值均表现良好。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清偿能力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项目资金筹措合理，企业自筹资金和银行贷款比例适当，有利于降低财务风险。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通过敏感性分析和盈亏平衡分析等方法，对项目经济效益进行不确定性分析。结果表明，项目具有一定的抗风险能力。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经济效益综合评价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https://d.book118.com/618064115122006045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2024-09-26T11:03:31.679</cp:lastPrinted>
  <dcterms:created xsi:type="dcterms:W3CDTF">2024-09-26T03:03:31Z</dcterms:created>
  <dcterms:modified xsi:type="dcterms:W3CDTF">2024-09-26T03:03:33Z</dcterms:modified>
</cp:coreProperties>
</file>