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6C36A-5F10-429B-83D6-0656DC37A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F5D96-E319-427D-A5D5-47A5A8E69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AFA80-AD02-4497-B212-A8C677909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5F575-0A85-4CDA-A376-3E8D5C24B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932A1E-0B92-400F-B724-746F4D445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A1368F-A0E3-4664-B848-AFBF6B0E2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AC8FDD-09AF-4330-A8CE-A59132215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397A65-0144-4048-90B4-A28AE41E9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181A6-1ABF-47B7-9C97-D3DF25BCC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C1507-1E6C-4AB0-8B96-2FE167CDD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288C7-391D-4E94-A55B-4627F0FE9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64141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检查管理办法培训构建高效管理体系推动企业发展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检查管理办法的实施与监管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278" b="62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2943" b="229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提升企业管理水平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通过检查管理办法培训，使企业管理人员掌握先进的管理理念和工具，提升企业管理水平，推动企业持续发展。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随着市场竞争的加剧和法规政策的不断完善，企业需要不断调整和优化自身的管理体系，以适应市场变化和政策要求。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提高企业绩效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通过构建高效的管理体系，优化企业运营流程，提高企业绩效和市场竞争力。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介绍检查管理办法的概念、作用和意义，引导企业管理人员树立正确的管理理念。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详细阐述如何构建高效的管理体系，包括制定合理的管理制度、优化管理流程、完善监督机制等方面的内容。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管理体系构建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通过案例分析、角色扮演等互动式学习方式，提高企业管理人员的沟通、协调、决策等管理技能。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管理技能提升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探讨如何根据企业自身特点和市场环境制定合适的发展策略，以及如何利用管理体系推动企业战略目标的实现。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企业发展策略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检查管理办法是企业为规范内部检查活动，提高检查效率和管理水平而制定的一套规章制度。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通过明确检查的目的、范围、程序和要求，确保企业内部各项检查工作有章可循、有据可查，推动企业持续改进和提升管理水平。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适用于企业内部的各项检查工作，包括定期巡查、专项检查、季节性检查等。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企业内部从事检查工作的相关人员，如检查人员、被检查部门人员等。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检查结果反馈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及时向被检查部门反馈检查结果，提出整改意见和建议。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检查记录完整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详细记录检查过程中的发现的问题、整改情况等，以便后续跟踪和改进。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检查程序规范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遵循规定的检查程序，确保检查过程严谨、有序。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公正、客观、科学、有效的原则，确保检查结果真实可靠。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检查计划制定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根据企业实际情况和检查目的，制定合理的检查计划。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基本原则和要求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构建高效管理体系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流程规范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管理体系的组成要素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清晰、合理的组织结构是管理体系的基础，包括部门设置、职责划分、权限分配等。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优化的流程规范可以提高工作效率，减少浪费，包括业务流程、管理流程、操作流程等。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完善的管理制度是保障企业正常运转的关键，包括人事、财务、业务等各方面的规章制度。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先进的信息系统可以支持管理体系的运行，包括数据采集、处理、分析、报告等功能。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高效管理体系是一个完整的系统，各组成要素之间相互关联、相互作用，形成一个有机的整体。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高效管理体系遵循科学的管理原则和方法，以数据为基础，以事实为依据，进行决策和持续改进。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高效管理体系注重实用性，能够解决企业实际问题，提高工作效率和绩效。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高效管理体系具有一定的灵活性，能够适应企业内外部环境的变化，进行及时的调整和优化。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高效管理体系的特点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制定目标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根据企业战略和市场需求，制定构建高效管理体系的目标和计划。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按照设计方案，逐步推进管理体系的构建和实施工作，确保各项措施得到有效执行。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根据企业内外部环境的变化和反馈意见，对管理体系进行持续改进和优化，不断提高管理水平和绩效。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对企业现有管理体系进行全面分析，找出存在的问题和不足之处。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针对目标和计划，设计相应的管理方案，包括组织结构调整、制度完善、流程优化、信息系统建设等。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对实施过程进行监督检查，发现问题及时进行调整和改进，确保管理体系的有效运行。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构建高效管理体系的步骤和方法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https://d.book118.com/618064141113006030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2024-09-07T07:05:56.651</cp:lastPrinted>
  <dcterms:created xsi:type="dcterms:W3CDTF">2024-09-06T23:05:56Z</dcterms:created>
  <dcterms:modified xsi:type="dcterms:W3CDTF">2024-09-06T23:05:58Z</dcterms:modified>
</cp:coreProperties>
</file>