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E3A8BF-3A46-4882-A192-8C230E968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B7BEF5-7B90-4792-BC91-C49FC854B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4A936E-F638-4C2D-9407-7EEFB6B52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B13F70-9F72-4773-881A-665830BF34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A3E518-4B46-4EB9-824C-139460D9CD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B18187-07A0-4FB1-981D-DBB843E7A9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22C411-8122-430D-9175-0C56D539EA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EE42AD-C0C4-4C66-A679-C3C9A52EE4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D95C37-8431-4D37-B89E-B2D16AD5E0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9EBC6-D803-4255-BA60-6CC72C4CF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9D3DF1-FACC-4574-AA59-53A052C78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6500011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急性支气管护理查房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急性支气管护理概述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急性支气管护理的日常护理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急性支气管护理的药物治疗</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急性支气管护理的病情观察</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急性支气管护理的并发症预防</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急性支气管护理的康复指导</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急性支气管护理概述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094" r="350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094" r="3509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急性支气管护理的定义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急性支气管炎是一种由细菌或病毒感染引起的呼吸道疾病，常见症状包括咳嗽、咳痰、气喘等。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急性支气管护理是指对患有急性支气管炎的患者进行的一系列护理措施，旨在缓解症状、促进康复、预防并发症的发生。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3333" r="1333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正确的急性支气管护理有助于减轻患者症状，提高生活质量。</a:t>
            </a:r>
          </a:p>
        </p:txBody>
      </p:sp>
      <p:pic>
        <p:nvPicPr>
          <p:cNvPr id="5" name="Picture 5"/>
          <p:cNvPicPr>
            <a:picLocks noChangeAspect="1"/>
          </p:cNvPicPr>
          <p:nvPr/>
        </p:nvPicPr>
        <p:blipFill>
          <a:blip r:embed="rId4"/>
          <a:srcRect l="25854" r="25854"/>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通过有效的护理措施，可以预防并发症的发生，如肺炎、心脏疾病等。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良好的护理有助于缩短病程，减少复发的风险。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急性支气管护理的重要性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07" b="470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急性支气管炎患者常常有痰液粘稠、不易咳出的问题，护理中需要注意帮助患者排痰。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如何有效排痰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气喘是急性支气管炎的常见症状，有效的护理措施包括使用吸入剂、保持呼吸道通畅等。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如何缓解气喘</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急性支气管炎具有传染性，护理中需要注意预防交叉感染，如保持室内空气流通、避免与患者亲密接触等。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如何预防交叉感染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急性支气管炎需要使用抗生素、止咳药等药物进行治疗，护理中需要注意药物的正确使用方法和剂量。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如何合理使用药物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急性支气管护理的常见问题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急性支气管护理的日常护理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提供营养丰富的食物，促进身体恢复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根据患者的病情和营养状况，提供高蛋白、高热量、高维生素的食物，如肉类、蛋类、新鲜蔬菜和水果等。同时，保持饮食的清淡和易消化，避免油腻和刺激性食物。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给予患者心理支持和情绪疏导，增强治疗信心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关注患者的情绪变化，及时给予安慰和鼓励。向患者介绍疾病的相关知识，让其了解治疗方案和护理措施，增强治疗信心。同时，保持与患者的良好沟通，建立信任关系。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呼吸道护理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保持呼吸道通畅，预防呼吸道并发症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定期为患者排痰，保持呼吸道通畅。对于痰液粘稠的患者，可适当使用祛痰药或雾化吸入治疗。同时，注意观察患者的呼吸状况，如有异常及时处理。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急性支气管护理的药物治疗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053" r="40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抗生素是急性支气管护理中常用的药物，主要用于治疗细菌感染引起的支气管炎症。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在急性支气管护理中，医生通常会根据患者的病情和病原体检测结果，选择适当的抗生素进行治疗。抗生素可以有效杀死或抑制细菌的生长，从而减轻支气管炎症，缓解症状。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抗生素的使用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支气管扩张剂是急性支气管护理中的重要药物，主要用于缓解支气管痉挛和改善通气。</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支气管扩张剂可以通过松弛支气管平滑肌、扩张支气管，从而改善通气功能，缓解呼吸困难等症状。常见的支气管扩张剂包括沙丁胺醇、特布他林等。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支气管扩张剂的使用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https://d.book118.com/618065000115006034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2024-09-13T06:25:55.117</cp:lastPrinted>
  <dcterms:created xsi:type="dcterms:W3CDTF">2024-09-12T22:25:55Z</dcterms:created>
  <dcterms:modified xsi:type="dcterms:W3CDTF">2024-09-12T22:25:57Z</dcterms:modified>
</cp:coreProperties>
</file>