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238927-80F9-4C46-92B0-8F6186FEC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ADFD6-A774-4FAC-8C15-86F9CE55C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515C38-502A-4D22-8EA6-312FA9A2C9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BD719C-1D46-4D01-9B5D-1578DB51B4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3109FA-DD57-4F60-9C44-E37BB679F7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CF0309-F05F-4397-842C-774C6A8B09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D39DAD-45A4-4526-B095-72AC2AAAC0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703A74-8EE0-4744-89F7-D015AE4FFB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3252AD-2515-439A-A61C-8DEA95C4DB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84AEF-6775-424C-9B5B-3383FDF00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710DC-8BFB-44CD-B25D-B3CDACADEF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6500411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肝性脑病查房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肝性脑病的概述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肝性脑病的病理生理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肝性脑病的临床治疗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肝性脑病的预防和护理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肝性脑病的最新研究进展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肝性脑病的概述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747" r="2774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肝性脑病（HE）是一种由肝功能衰竭或门体静脉分流引起的神经、精神综合征，临床表现为意识障碍、行为失常和昏迷。</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肝性脑病可分为急性（AHE）和慢性（CHE）两类，根据严重程度可分为前驱期、昏迷前期、昏睡期和昏迷期。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肝性脑病的常见病因包括肝炎、肝硬化、肝癌以及药物、酒精等引起的肝功能衰竭。</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肝性脑病的发病机制复杂，涉及氨中毒、假性神经递质、氨基酸失衡等多种因素，其中氨中毒是主要机制之一。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肝性脑病的临床表现包括性格、行为改变，意识障碍，昏迷等，可能出现扑翼样震颤等体征。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肝性脑病的诊断主要依据临床表现和实验室检查，如血氨水平升高、肝功能异常等，同时排除其他可能导致类似症状的疾病。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肝性脑病的病理生理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氨代谢紊乱</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氨中毒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氨是一种有毒物质，当肝脏无法有效清除氨时，氨在体内积聚，导致氨中毒，引发肝性脑病。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氨的来源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氨主要来源于肠道蛋白质的分解，正常情况下，氨通过肝脏代谢为尿素并随尿液排出体外。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氨对脑组织的毒性作用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氨对脑组织具有毒性作用，可干扰神经递质的合成和代谢，导致神经传导障碍。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假性神经递质是指某些内源性物质在病理情况下取代了正常的神经递质，导致神经传导障碍。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概念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形成机制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对脑功能的影响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假性神经递质是在肝脏代谢障碍时，由肠道吸收的氨基酸在肠道细菌的作用下形成的。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假性神经递质在脑内堆积，干扰正常神经递质的传递，导致大脑功能紊乱。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假性神经递质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抑制性神经递质是指在神经传导过程中起抑制作用的物质，如γ-氨基丁酸（GABA）。</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概念</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在肝性脑病时，GABA的合成和代谢异常，导致其在脑内浓度升高。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形成机制</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高浓度的GABA可引起中枢抑制，导致意识障碍和昏迷。</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对脑功能的影响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抑制性神经递质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炎症反应</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肝性脑病时，炎症反应可导致大脑功能紊乱。炎症细胞释放的细胞因子和炎症介质可引起脑组织损伤。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免疫机制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免疫系统在肝性脑病中也发挥重要作用。免疫细胞和免疫分子可直接或间接作用于脑组织，导致大脑功能紊乱。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炎症反应和免疫机制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肝性脑病的临床治疗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https://d.book118.com/618065004115006034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2024-09-13T06:25:56.572</cp:lastPrinted>
  <dcterms:created xsi:type="dcterms:W3CDTF">2024-09-12T22:25:56Z</dcterms:created>
  <dcterms:modified xsi:type="dcterms:W3CDTF">2024-09-12T22:25:58Z</dcterms:modified>
</cp:coreProperties>
</file>