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69DE7-B2B8-436C-A625-C3236B6B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846C5-1C36-4E00-9881-DE0F03E3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98B07-78DE-4E22-88F1-B70D42C0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7E7FB-54CF-4ED9-9271-D9A5C6EF6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D610E-691B-446D-8867-DBE27303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D9B8D-4DBB-40F5-B11D-140F99E5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0A1A2-1822-4B2A-8063-32CE350F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C5FD8-D072-405F-BD73-6E40E1155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29F83-EE63-4C5B-A03B-A245BA52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039C-38CD-444D-B1C5-32A19978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86870-AD97-4FE8-B0E4-B1B72245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503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环保能源行业2024年生产预测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2024年生产预测方法与模型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各类环保能源产量预测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市场需求分析与竞争格局展望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供应链优化与成本控制策略探讨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政策法规影响及应对策略建议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随着全球对环境保护和可持续发展的日益重视，环保能源行业规模不断扩大，涵盖太阳能、风能、水能、生物质能等多个领域。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环保能源是应对气候变化、减少环境污染、保障能源安全的重要手段，对于推动全球经济绿色转型具有重要意义。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环保能源行业现状及重要性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环保能源行业重要性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环保能源行业规模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国际政策环境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各国政府纷纷制定减排目标，加大对可再生能源的扶持力度，推动环保能源技术的研发和应用。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中国政府将环保能源发展纳入国家战略，制定了一系列政策措施，包括财政补贴、税收优惠、市场准入等，以促进环保能源产业的快速发展。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随着科技的不断进步，环保能源技术不断创新，光伏电池转换效率提高、风力发电设备大型化、储能技术突破等，为环保能源行业的发展提供了有力支撑。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环保能源在电力、交通、建筑等领域的应用不断扩大，未来市场潜力巨大。同时，随着技术的不断成熟和成本的降低，环保能源将逐步实现平价上网，进一步拓展市场空间。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市场应用前景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2024年生产预测方法与模型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利用历史数据，构建时间序列模型，通过趋势、季节性和周期性等因素，预测未来生产情况。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分析影响生产的关键因素，建立回归模型，预测未来生产趋势。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应用机器学习算法对历史数据进行训练和学习，构建预测模型，实现对未来生产的预测。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生产预测方法介绍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采用合适的评估指标，如均方误差、平均绝对误差等，对模型进行评估和优化。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根据数据特点和预测需求，选择合适的模型进行构建，如ARIMA、LSTM等。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参数调优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通过交叉验证、网格搜索等方法，对模型参数进行调优，提高预测精度。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模型构建与参数设置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收集环保能源行业历史生产数据、相关政策法规、市场需求等信息。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对数据进行清洗、去噪、归一化等处理，提高数据质量。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提取与生产预测相关的特征，如历史生产数据、政策法规变化、市场需求波动等。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数据来源及处理过程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各类环保能源产量预测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光伏电池板产量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随着光伏技术的不断进步和成本降低，预计2024年光伏电池板产量将比2020年增长50%以上，其中高效、薄型化、柔性化产品将成为主流。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太阳能热水器产量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太阳能热水器在民用领域的应用逐渐普及，预计2024年太阳能热水器产量将比2020年增长30%左右，同时产品的智能化、舒适化水平将得到提升。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太阳能产量预测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风能产量预测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风力发电机组产量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受益于风能资源的丰富和政策的支持，预计2024年风力发电机组产量将比2020年增长40%左右，其中大型化、高可靠性、智能化产品将成为发展重点。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风能储能设备产量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随着风能并网消纳问题的日益突出，风能储能设备的需求将快速增长，预计2024年风能储能设备产量将比2020年增长60%以上。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水能资源的开发将持续推进，预计2024年水电机组产量将比2020年增长20%左右，其中大型化、高效率、环保型产品将成为市场主流。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水电机组产量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随着电网调峰需求的增加和新能源的大规模并网，抽水蓄能设备的需求将快速增长，预计2024年抽水蓄能设备产量将比2020年增长50%以上。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抽水蓄能设备产量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水能产量预测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生物质燃料产量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生物质燃料具有可再生、清洁环保等优点，预计2024年生物质燃料产量将比2020年增长30%左右，其中生物质成型燃料、生物质燃气等产品将得到广泛应用。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生物质发电设备产量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生物质发电是生物质能利用的重要方式之一，预计2024年生物质发电设备产量将比2020年增长40%左右，同时设备的效率、稳定性和环保性能将得到进一步提升。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生物质能产量预测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市场需求分析与竞争格局展望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https://d.book118.com/618065031020006027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2024-09-04T18:29:24.754</cp:lastPrinted>
  <dcterms:created xsi:type="dcterms:W3CDTF">2024-09-04T10:29:24Z</dcterms:created>
  <dcterms:modified xsi:type="dcterms:W3CDTF">2024-09-04T10:29:26Z</dcterms:modified>
</cp:coreProperties>
</file>