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1E5560-DD40-4BAD-828F-E7686C45C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7858C6-62F0-4F66-AFBB-A9CA4C370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169ADD-9EE5-47E7-99E8-5BEF3BD1D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B0458A-1B99-4D82-BF2B-2643BCA621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50C4ED-57E3-4BA4-A22B-8E4217B9AC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5DE1EE-9E4F-4E46-973D-E4D5B08F5A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8E9F9B-A114-454D-A0A8-79E267575E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AEEB4E-E9AA-4991-B4AD-AB7DA6D8F0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7A4523-4D1E-4FFF-8FB1-C9C156DDF7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A9CBDF-0313-459A-A2FC-833364E39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4D4596-FA5C-4AD8-AB2C-95F71BB403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28.jpeg" /><Relationship Id="rId4" Type="http://schemas.openxmlformats.org/officeDocument/2006/relationships/image" Target="../media/image29.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0.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66071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代数式的展开与化简</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代数式基本概念与性质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代数式展开方法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代数式化简技巧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复杂代数式处理策略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实际应用与案例分析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总结回顾与拓展延伸</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代数式基本概念与性质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由数和表示数的字母经有限次加、减、乘、除、乘方和开方等代数运算所得的式子。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代数式定义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整式、分式和根式是代数式的三大类，其中整式又包括单项式和多项式。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代数式分类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代数式定义及分类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667" b="14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代数式具有加减乘除等基本运算性质。</a:t>
            </a:r>
          </a:p>
        </p:txBody>
      </p:sp>
      <p:pic>
        <p:nvPicPr>
          <p:cNvPr id="5" name="Picture 5"/>
          <p:cNvPicPr>
            <a:picLocks noChangeAspect="1"/>
          </p:cNvPicPr>
          <p:nvPr/>
        </p:nvPicPr>
        <p:blipFill>
          <a:blip r:embed="rId4"/>
          <a:srcRect l="17750" r="1775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代数式中的字母可以表示任意实数或复数。</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代数式中的运算优先级遵循数学中的运算优先级规则。</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代数式基本性质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661" b="2766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795" b="179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运算律在代数式中应用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交换律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在代数式中，加法和乘法都满足交换律，即a+b=b+a，ab=ba。</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结合律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在代数式中，加法和乘法都满足结合律，即(a+b)+c=a+(b+c)，(ab)c=a(bc)。</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分配律</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在代数式中，乘法对加法满足分配律，即a(b+c)=ab+ac。</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忽略运算优先级</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误用运算律</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忽略代数式定义域</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符号错误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常见问题及误区</a:t>
              </a:r>
            </a:p>
          </p:txBody>
        </p:sp>
      </p:grpSp>
      <p:pic>
        <p:nvPicPr>
          <p:cNvPr id="28" name="Picture 28"/>
          <p:cNvPicPr>
            <a:picLocks noChangeAspect="1"/>
          </p:cNvPicPr>
          <p:nvPr/>
        </p:nvPicPr>
        <p:blipFill>
          <a:blip r:embed="rId2"/>
          <a:srcRect t="6310" b="631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9594" b="959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在代数式运算中，必须遵循运算优先级规则，先进行乘方、乘除运算，再进行加减运算。</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在代数式运算中，要注意运算律的适用范围和条件，避免出现错误。</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在求解代数式时，要注意考虑代数式的定义域，避免出现无意义的情况。</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在代数式运算中，要注意符号的变化和处理，避免出现符号错误的情况。</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代数式展开方法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用于展开形如(a+b)^n的二项式，其中n为非负整数。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二项式定理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625" b="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三项式展开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多项式定理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208" r="9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对于形如(a+b+c)^n的三项式，可通过组合数进行展开。</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适用于展开任意数量的项相乘形成的代数式。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公式法展开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将单项式与多项式中的每一项相乘，再将得到的积相加。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将一个多项式中的每一项与另一个多项式中的每一项相乘，再将得到的积相加。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分配律展开</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多项式乘多项式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单项式乘多项式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417" b="1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a^2 - b^2 = (a+b)(a-b)，用于简化形如两个平方数相减的表达式。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平方差公式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(a+b)^2 = a^2 + 2ab + b^2 和 (a-b)^2 = a^2 - 2ab + b^2，用于展开和简化形如平方和或平方差的表达式。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完全平方公式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平方差与完全平方公式应用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利用指数法则将分数指数幂展开为根式形式。</a:t>
            </a:r>
          </a:p>
        </p:txBody>
      </p:sp>
      <p:pic>
        <p:nvPicPr>
          <p:cNvPr id="4" name="Picture 4"/>
          <p:cNvPicPr>
            <a:picLocks noChangeAspect="1"/>
          </p:cNvPicPr>
          <p:nvPr/>
        </p:nvPicPr>
        <p:blipFill>
          <a:blip r:embed="rId2"/>
          <a:srcRect l="13792" r="13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分数指数幂展开</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利用对数的性质和运算法则将复杂的对数式化简为简单的形式。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对数式展开</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利用三角函数的恒等式将三角函数式化简或展开为其他三角函数式。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三角恒等式展开</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其他特殊形式展开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代数式化简技巧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将代数式中所有相同字母且相同字母的指数也相同的项识别为同类项。</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识别同类项</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将识别出的同类项进行合并，即将其系数相加或相减，字母部分保持不变。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合并同类项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通过合并同类项，将代数式简化为更简洁的形式。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简化代数式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合并同类项法化简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在代数式中找出各项都含有的公共因子。</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识别公因式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将识别出的公因式提取出来，使得代数式变得更简洁。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提取公因式</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8208" b="8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在提取公因式后，可以对剩余的代数式进行进一步的化简。</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进一步化简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提取公因式法化简</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根据代数式的特点，将其中的项进行合理分组。</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合理分组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对每一组进行分解，通常可以采用提取公因式法或公式法进行分解。</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分组分解</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将各组分解后的结果进行整合，得到化简后的代数式。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整合结果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分组分解法化简</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https://d.book118.com/618066071056006040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2024-09-18T21:10:01.056</cp:lastPrinted>
  <dcterms:created xsi:type="dcterms:W3CDTF">2024-09-18T13:10:01Z</dcterms:created>
  <dcterms:modified xsi:type="dcterms:W3CDTF">2024-09-18T13:10:03Z</dcterms:modified>
</cp:coreProperties>
</file>