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E893F-6120-401E-AF79-48F6CCEEF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13A86-44E6-42DE-B77A-C2D822740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9F4A5-1866-475A-819E-5A372EE29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CFED9-6C29-47EA-B998-EE2580CA5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991BAF-B949-4273-9AED-B308CBBB6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34784D-FA26-42FE-BCC4-BBA5CEC74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33ED59-2907-4D42-9F53-C4FA86906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4FEE06-3B7C-42E8-9133-9AFDE2EE3A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D92C9-43F4-4190-8BE4-6F3B3FA68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13365-53EA-4EC7-A5ED-0AB74B41D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7D88B-D229-451B-AF67-138231991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6613106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婴幼儿头发护理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婴幼儿头发护理的重要性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婴幼儿头发护理的基本原则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婴幼儿头发护理的注意事项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常见婴幼儿头发问题及解决方案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婴幼儿头发护理的误区与纠正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婴幼儿头发护理的重要性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头发能够保护头皮免受外界刺激和伤害，如阳光、风尘等。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保护头皮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调节体温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表达情感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875" r="12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头发能够调节体温，通过吸收和释放热量来维持体温平衡。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头发是表达个人情感和魅力的重要方式之一，健康的头发能够增强婴幼儿的自信心和自尊心。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头发的生理功能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适当的头发护理能够保持头皮清洁和健康，预防头皮感染和皮肤病。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促进头皮健康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正确的头发护理有助于促进头发的生长，使头发更加健康和浓密。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促进头发生长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舒适、干净的头发有助于提高婴幼儿的睡眠质量，促进生长发育。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提高睡眠质量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婴幼儿头发护理对生长发育的影响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婴幼儿头发护理的基本原则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根据婴幼儿的年龄和头发状况，每周洗发1-2次，保持头发清洁。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定期洗发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轻轻按摩婴幼儿头皮，有助于促进血液循环和头发生长。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注意头皮护理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选择温和、无刺激的婴幼儿专用洗发水和护发素，避免成人用品对宝宝头皮和头发造成伤害。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清洁用品选择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保持清洁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避免过度梳理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轻柔梳理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在给婴幼儿梳理头发时，应使用专用的柔软梳子，轻柔地梳理，避免过度用力拉扯。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避免使用发夹等固定物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尽量少用发夹等固定物，以免对宝宝的头发造成伤害。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自然风干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在给宝宝洗完头发后，让其自然风干，避免使用吹风机等工具过度吹干。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在修剪时，家长需小心操作，避免使用过于锋利的剪刀或刀片，以免误伤宝宝。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修剪频率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根据婴幼儿的头发长度和生长速度，定期修剪发梢，保持整齐的发型。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保持发型自然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修剪时应尽量保持发型的自然，不要过度修剪或剃光，以免影响宝宝头发的正常生长。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24" r="16724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定期修剪发梢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婴幼儿头发护理的注意事项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天然成分优先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优先选择含有天然成分的洗发水和护发素，如茶树油、芦荟等，这些成分对婴幼儿头皮更加温和。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避免使用成人产品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避免给婴幼儿使用成人洗发水和护发素，因为这些产品中的成分可能对婴幼儿头皮产生刺激。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温和无刺激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选择专门为婴幼儿设计的洗发水和护发素，确保产品成分温和无刺激，不含有害化学物质和香精。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选择合适的洗发水和护发素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https://d.book118.com/618066131061006035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2024-09-14T06:08:57.942</cp:lastPrinted>
  <dcterms:created xsi:type="dcterms:W3CDTF">2024-09-13T22:08:57Z</dcterms:created>
  <dcterms:modified xsi:type="dcterms:W3CDTF">2024-09-13T22:08:59Z</dcterms:modified>
</cp:coreProperties>
</file>