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CF4AB9-170E-44B4-A724-3D8F167893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813CFE-9CF6-46D4-BCB8-CCAD722E40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B54A85-2399-4E34-916E-38EA13EB91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47C19B-2F3B-40F4-931E-2BFC7FA142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74C163-2A83-4554-B7AD-8539DA6E82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9B1F88-24DB-4B89-BFAA-A31D93DEE0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B6CD16-15F1-469E-990A-800CB7FBB7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CBAF8B-AC2B-4C98-8AC5-E012BB1D91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AC01C4-EAA9-49E2-93FB-4F347A73D8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3567C4-9DDB-4001-B750-FD5E3DEDD4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03C7AE-F884-46F3-8DAB-ED89709A6A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6713303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汽车涂装中的涂装工艺数据采集与分析</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涂装工艺数据采集方法</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涂装工艺数据类型与分析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数据采集与分析的应用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案例分析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结论与展望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提升涂装工艺水平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通过对涂装工艺数据的采集和分析，可以深入了解涂装工艺的优缺点，进而优化工艺参数，提高涂装质量和效率。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实现精细化生产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数据采集可以帮助企业实现精细化生产，通过对数据的分析，可以精确控制生产过程，减少浪费和不良品率。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满足市场需求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通过对涂装工艺数据的采集和分析，可以更好地满足市场和消费者的需求，提高产品的竞争力和市场占有率。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通过对涂装工艺数据的采集和分析，可以发现工艺中存在的问题和瓶颈，为工艺改进提供科学依据。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指导工艺改进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提高生产效率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保障产品质量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250" r="12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通过对数据的分析，可以优化生产流程和参数，提高生产效率，降低生产成本。</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数据采集和分析有助于及时发现和解决生产过程中的问题，保障产品质量和稳定性。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涂装工艺数据采集方法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98" r="2509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直接测量法是通过直接观察或使用测量工具对涂装工艺过程中的各项参数进行测量的方法。</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直接测量法包括使用涂层厚度计、光泽计、色差计等工具对涂层厚度、光泽度、颜色等进行测量。这种方法能够获得较为准确的数据，但需要耗费大量时间和人力，且容易受到环境因素和人为因素的影响。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直接测量法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间接测量法是通过分析涂装工艺过程中产生的废气、废水等排放物的成分和浓度，推算出涂装工艺参数的方法。</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间接测量法包括对废气中的有机挥发物（VOC）、废水中重金属离子等的检测。这种方法能够反映涂装工艺的整体情况，但误差较大，且需要建立相应的数学模型进行推算。</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间接测量法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自动化数据采集系统是通过传感器、无线传输等技术手段，实现涂装工艺数据的实时采集、传输和分析的系统。</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自动化数据采集系统包括各种传感器、数据采集模块、无线传输模块和数据分析软件等。该系统能够实现快速、准确的数据采集和分析，提高涂装工艺的稳定性和效率，但需要投入较高的成本和技术支持。</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自动化数据采集系统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涂装工艺数据类型与分析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涂装湿度</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湿度对涂装效果的影响主要体现在对涂层干燥速度和表面效果的影响上。</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涂装时间</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涂装时间的长短会影响涂层的干燥和固化程度，进而影响涂层的质量和使用寿命。</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涂装压力</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涂装压力决定了涂料的雾化效果和涂层厚度，对涂装质量有直接影响。</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涂装温度</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涂装温度是影响涂装质量的重要参数，过高或过低的温度都可能导致涂层质量下降。</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涂装工艺参数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粘度决定了涂料的流动性和可操作性，对涂层质量有重要影响。</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涂料粘度</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固化速度决定了涂层从液态到固态的转变速度，对涂层的使用性能和耐久性有重要影响。</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涂料固化速度</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附着力决定了涂料与基材的结合强度，是评价涂料性能的重要指标。</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涂料附着力</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耐候性决定了涂层在各种环境条件下的稳定性和使用寿命。</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涂料耐候性</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涂装材料性能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https://d.book118.com/618067133036006044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2024-09-24T06:03:13.672</cp:lastPrinted>
  <dcterms:created xsi:type="dcterms:W3CDTF">2024-09-23T22:03:13Z</dcterms:created>
  <dcterms:modified xsi:type="dcterms:W3CDTF">2024-09-23T22:03:15Z</dcterms:modified>
</cp:coreProperties>
</file>