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DF8EC-5F29-45C5-BA99-7D88BE180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918C3-1289-45B1-B3B9-CD6A1FC0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4278-0E83-4237-882B-D45FB6028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24BC2-9E8C-4BB5-9F0D-B2686FA9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5E72C-A763-4C78-848E-A17B71DA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84251-1F5A-4127-B39A-A9930ABC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7AB6C-4487-42B0-92A9-36D4DFE8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E651B-7178-4D84-997C-F03240B8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810FA-7C2E-4C4D-B51B-DDC2624C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AC96F-CA84-47E6-AA85-65F36EF48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9C40-B96A-41EF-9E14-D58BD9E70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0016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建筑工程定额课件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建筑工程定额的修订与调整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建筑工程定额与工程造价的关系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建筑工程定额概述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建筑工程定额是指在一定的生产技术和组织条件下，为完成单位合格产品所规定的人工、材料、机械台班等资源消耗量的数量标准。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建筑工程定额是工程建设中的重要技术经济文件，是编制工程概预算、确定工程造价、控制工程成本、进行工程招投标、签订工程合同、办理工程结算等的重要依据。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根据不同的分类标准，建筑工程定额可分为多种类型，如按生产要素分类可分为劳动定额、材料消耗定额和机械台班使用定额；按用途分类可分为施工定额、预算定额、概算定额、估算指标等。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建筑工程定额的内容通常包括定额说明、工程量计算规则、定额项目表、附录等部分。其中，定额项目表是定额的核心部分，详细列出了各项工作的名称、工作内容、计量单位、资源消耗量等。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建筑工程定额的分类与内容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建筑工程定额的起源可以追溯到古代，当时人们为了建造各种建筑物，开始总结施工经验，逐渐形成了一些简单的施工规范和标准。随着生产技术的发展和社会的进步，建筑工程定额逐渐发展成为一门科学。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计算机技术和信息技术的广泛应用，建筑工程定额的编制和管理也实现了数字化和智能化。同时，为了适应市场经济的发展和建筑业的变革，建筑工程定额也在不断改革和完善，如推行工程量清单计价模式、加强动态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建筑工程定额的编制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980" b="29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定额编制必须遵循科学的原则，以科学的态度和方法进行调查研究，从实际出发，以客观规律为依据。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定额水平必须反映社会平均先进水平，鼓励企业提高技术水平和管理水平，促进生产力发展。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定额的内容和形式要简明扼要，方便使用，既要满足当前需要，又要考虑未来发展。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简明适用原则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定额的制定和执行要统一标准、统一尺度，同时又要考虑不同地区、不同企业的实际情况，保持一定的灵活性。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统一性和差别性相结合原则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明确编制任务，收集相关资料，进行初步分析。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编制步骤与流程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深入实际，了解施工现场情况，收集第一手资料。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调研阶段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对收集的资料进行整理、分析、测算，确定各项消耗指标。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测算阶段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根据测算结果，结合实际情况，制定定额标准。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对制定的定额标准进行审查、修改、完善。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将审查通过的定额标准发布实施，并进行宣传、培训和指导。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发布实施阶段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63" r="187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编制过程中的注意事项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要注意调查研究，充分掌握第一手资料，确保定额标准的准确性和实用性。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要注意与相关部门和企业的沟通协调，确保定额标准的合理性和可行性。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要注意定额标准的及时更新和调整，以适应不断变化的市场需求和技术进步。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要注意加强定额标准的宣传和培训，提高相关人员的认识和技能水平。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建筑工程定额的应用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定额是评价工程造价合理性的重要指标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利用定额可以对比分析不同设计方案或施工方案的造价，为优化设计和施工方案提供经济依据。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定额是计算工程造价的主要依据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建筑工程定额提供了计算人工、材料、机械等费用的标准，是编制工程概预算、结算和决算的基础。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定额是控制工程造价的有效手段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通过定额管理，可以合理确定和控制工程造价，提高投资效益。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在工程造价管理中的应用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定额是编制招标控制价和投标报价的依据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招标人可以利用定额编制招标控制价，投标人则可以根据定额和企业实际情况编制投标报价。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250" b="22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定额是评标的重要指标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在评标过程中，定额可以作为评价投标人报价合理性的重要依据。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定额是签订施工合同的参考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施工合同中关于工程价款结算的条款，往往以定额为基础进行约定。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在工程招投标中的应用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https://d.book118.com/618070016107006032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2024-09-10T06:59:12.244</cp:lastPrinted>
  <dcterms:created xsi:type="dcterms:W3CDTF">2024-09-09T22:59:12Z</dcterms:created>
  <dcterms:modified xsi:type="dcterms:W3CDTF">2024-09-09T22:59:14Z</dcterms:modified>
</cp:coreProperties>
</file>