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671CE-5528-4220-9AF5-C1E1C25D9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14B2D-95D9-4132-9A10-19264EAB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8C500-75D8-466C-B6B8-6ECED7264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2EABD-62DF-4449-A6F4-06E1FB27D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F0441-73A6-48E8-B02C-704C2AB2A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2DF93-77F0-4DB2-8FE2-E00B8213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D249B-CAD1-44F7-96B9-12208F6A2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42B69-D094-4BCC-B432-982B7B516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391A1-89A1-4AC5-A8C8-3457A480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A5EDA-D8BD-41D9-88AF-3E68CA24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BAB94-4EC9-4EDB-8C14-7DD202E7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0142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互联网金融产品经理从金融业务解析到互联网产品设计实战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互联网金融产品概述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金融业务解析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互联网产品设计理念及方法论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实战案例：从金融业务到互联网产品设计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法律法规与风险防范意识培养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互联网金融产品概述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互联网金融产品是指基于互联网技术，结合金融业务需求，创新设计出的各类金融产品与服务。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随着科技的进步和互联网的普及，互联网金融产品呈现出以下发展趋势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移动化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越来越多的用户通过移动设备使用金融服务，移动金融成为发展重点。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大数据、人工智能等技术的应用，使得金融产品更加智能化，为用户提供个性化服务。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开放化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开放银行、开放平台等模式逐渐兴起，推动金融产品与服务的开放与共享。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46" r="30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81" r="34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12" r="325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如支付宝、微信支付等，为用户提供便捷、快速的支付服务。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通过网络平台实现个人与个人之间的借贷，降低交易成本，提高资金利用效率。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典型产品及特点分析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互联网保险：运用互联网技术进行保险产品的设计、销售和服务，提供更加便捷、个性化的保险体验。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典型产品及特点分析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5" r="320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互联网金融产品通过线上操作，为用户提供24小时不间断的服务，极大地方便了用户的生活。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基于大数据和人工智能技术，互联网金融产品能够为用户提供个性化的金融解决方案。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互联网金融产品打破了地域限制，使得用户可以随时随地享受金融服务。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典型产品及特点分析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市场需求与竞争格局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随着经济的发展和社会的进步，用户对金融服务的需求呈现出多样化、个性化的特点。同时，企业也需要更加高效、便捷的金融服务来支持其业务发展。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互联网金融市场呈现出百家争鸣的竞争格局。各大金融机构、互联网公司纷纷布局互联网金融领域，通过不断创新和优化产品服务来争夺市场份额。未来，随着监管政策的不断完善和技术的不断进步，互联网金融市场的竞争将更加激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金融业务解析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存款业务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贷款业务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支付结算业务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投资理财业务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传统金融业务梳理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包括票据交换、汇款、托收等，是银行为客户提供的基本服务。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包括个人贷款、企业贷款等，是银行最主要的资产业务。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包括活期存款、定期存款等，是银行吸收资金的主要来源。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包括基金、保险、信托等，是银行为客户提供的资产管理服务。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P2P网络借贷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众筹融资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大数据金融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互联网金融业务创新点挖掘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通过互联网平台实现个人与个人之间的借贷，降低交易成本。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通过互联网平台聚集众多投资者的资金，支持创新项目或初创企业发展。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通过互联网平台提供支付结算服务，方便快捷地完成交易。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利用大数据技术分析客户数据，提供个性化的金融产品和服务。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合规性考虑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信息安全保障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反洗钱与反恐怖融资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风险评估与合规性考虑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对互联网金融业务进行全面的风险评估，包括信用风险、市场风险、操作风险等，确保业务稳健发展。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加强信息安全保障措施，确保客户信息和交易数据的安全性和保密性。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遵守相关法律法规和监管要求，确保互联网金融业务的合规性，防范法律风险。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建立健全反洗钱和反恐怖融资机制，防范非法资金进入互联网金融领域。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互联网产品设计理念及方法论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用户为中心的设计理念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深入了解目标用户的需求、痛点和行为习惯，以用户为中心进行产品设计。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关注用户在使用产品过程中的整体感受，包括视觉设计、交互设计、信息架构等，以提供优质的用户体验。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建立有效的用户反馈机制，及时收集和处理用户意见，不断优化产品以满足用户需求。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敏捷开发流程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持续集成与持续交付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敏捷开发方法在互联网产品中的应用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强化跨部门之间的沟通与协作，确保产品设计、开发、测试等环节紧密配合，提高开发效率。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通过自动化工具实现代码的持续集成和持续交付，加速产品开发周期。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采用短周期、迭代式的开发流程，快速响应市场变化和用户需求。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数据驱动的产品优化策略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建立完善的数据收集与分析体系，运用数据挖掘和可视化技术，洞察用户行为和产品性能。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通过A/B测试验证产品改进方案的有效性，以数据为依据进行决策。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用户画像与个性化推荐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基于用户数据构建用户画像，实现个性化推荐和精准营销，提高产品转化率和用户满意度。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实战案例：从金融业务到互联网产品设计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29" r="97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某传统金融机构希望借助互联网技术提升业务效率，拓展市场，选择一款贷款产品作为切入点。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通过互联网产品设计，实现贷款业务的线上化、自动化和智能化，提高用户体验和业务规模。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案例背景介绍及目标设定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https://d.book118.com/618070142025006034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2024-09-12T11:07:24.397</cp:lastPrinted>
  <dcterms:created xsi:type="dcterms:W3CDTF">2024-09-12T03:07:24Z</dcterms:created>
  <dcterms:modified xsi:type="dcterms:W3CDTF">2024-09-12T03:07:26Z</dcterms:modified>
</cp:coreProperties>
</file>