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79BBC-7AB8-41A2-89AD-5D98AF5AA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9E811-A4AF-4B1A-A97B-C07691DCB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784A6-0237-4423-A2A5-EF5C433BE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43081-DCCE-4D44-A4CD-695C4632A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0ED51E-AE2C-4DDB-954A-C12C6D08B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2401B0-D7B2-4920-A2CE-91ACF6872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FAD23-B458-48C4-A9DE-60B0F7720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3DA4A-6075-4A3E-8D64-4F91230B2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76B1D-E255-452B-BDF0-122D5ACBF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42CA1-9FD9-40B6-95C2-73010EDFB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43835-EF06-4496-9F1F-2A278B0D7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70143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老人褥疮护理用药指导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老人褥疮护理用药原则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老人褥疮护理常用药物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老人褥疮护理用药注意事项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老人褥疮护理用药案例分析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褥疮概述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褥疮成因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褥疮的定义和成因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褥疮是由于身体局部长期受压，导致血液循环受阻，皮肤和皮下组织受损、溃疡，甚至引发感染。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长期卧床、活动受限、身体局部受压、营养不良、潮湿环境等都是褥疮形成的重要因素。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根据褥疮的严重程度，可分为非压力性溃疡和压力性溃疡。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皮肤红肿、疼痛、水疱、溃疡等，严重时可伴有组织坏死和感染。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褥疮的分类和症状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917" r="109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褥疮会导致疼痛、感染、败血症等，影响老人身体健康和生命质量。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褥疮会给老人带来焦虑、抑郁等心理压力，影响其心理健康。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褥疮对老人的影响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老人褥疮护理用药原则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定期检查老人的皮肤状况，特别是受压部位，以便及时发现褥疮的迹象。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使用温和的清洁剂清洗皮肤，保持皮肤干燥，以预防褥疮的发生。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使用药物或物理方法促进血液循环，增强皮肤抵抗力，预防褥疮。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预防性用药原则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治疗性用药原则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对于已经形成的褥疮，可以使用抗菌药膏、抗炎药膏等局部用药进行治疗。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对于严重的褥疮或伴有其他全身症状的老人，可能需要使用全身性药物进行治疗。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根据病情需要，可以联合使用多种药物进行治疗，以提高疗效。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局部用药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系统用药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联合用药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其他辅助药物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辅助性用药原则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对于因长期卧床而产生焦虑、抑郁等心理问题的老人，需要给予心理支持和辅导。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如止痛药、抗炎药等，可根据老人的具体情况和医生的建议使用。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为增强老人的免疫力，需要适当补充营养，如维生素、矿物质等。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老人褥疮护理常用药物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https://d.book118.com/618070143051006046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2024-09-27T05:05:41.891</cp:lastPrinted>
  <dcterms:created xsi:type="dcterms:W3CDTF">2024-09-26T21:05:41Z</dcterms:created>
  <dcterms:modified xsi:type="dcterms:W3CDTF">2024-09-26T21:05:43Z</dcterms:modified>
</cp:coreProperties>
</file>