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CFAF5-FD8D-4059-8E52-69F09B61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518F4-E6A2-4FFC-AF5B-EDA9CA7F0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6FCDD-C801-4B3B-A4C7-4C4D41DC9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83648-62E3-4892-A46E-DCCBA0A45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85FD41-F9E0-4D1B-9C9D-CA9FB077D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FF11E-894E-4D61-8E9C-0BDC3DCB9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4BFBEF-CF6C-46B4-812C-5E198A7F9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1909A-8014-4D28-B10B-8E94C2856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09194-9454-4F42-A6EC-50412ADC6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B57E1-D963-455E-B709-31F7885C3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F7630-64AE-43BC-9FB8-88E7F6702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71116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交通运输布局及对区域发展的影响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交通运输布局的影响因素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交通运输布局对区域发展的影响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交通运输布局的优化与调整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案例分析：某地区交通运输布局对区域发展的影响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交通运输布局概述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交通运输布局是指交通线路、港站、枢纽等在地域空间上的分布与组合。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包括铁路、公路、水运、航空和管道等五种主要运输方式的布局。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适应国民经济发展的要求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注重社会效益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节约运输能力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符合自然条件和环境保护要求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交通运输布局的原则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交通运输布局要满足社会经济发展的需要，促进经济合理布局和协调发展。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交通运输布局要考虑社会效益，方便人民生活，促进民族团结，巩固国防安全。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交通运输布局要节约运输能力，提高运输效率，降低运输成本。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交通运输布局要符合自然条件和环境保护要求，保护生态环境，促进可持续发展。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改善人民生活质量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推动城市化进程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促进国际贸易和合作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交通运输布局的意义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交通运输布局的发展可以推动城市化进程，促进城市与乡村的协调发展。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交通运输布局的完善可以方便人民生活，提高人民生活质量。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交通运输布局的优化可以促进区域经济的发展，提高区域竞争力。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交通运输布局的国际化可以促进国际贸易和合作，提高国家对外开放水平。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交通运输布局的影响因素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影响交通线路的选择和建设成本，如避开地震、滑坡等地质灾害多发区。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影响交通线路的走向和坡度，如山区交通线路多沿河谷或山脊布线。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影响交通线路的通行能力和维护成本，如极端气候条件下的交通安全问题。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决定交通线路的建设规模和等级，如人口密集、经济发达的地区需要高等级的交通线路。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影响交通线路的投资决策和运营模式，如考虑建设成本和运营收益的平衡。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交通运输布局对区域经济发展有重要作用，如促进沿线地区的经济开发和产业升级。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政治因素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历史文化因素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社会公平与福利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历史文化遗产和自然景观的保护需要考虑交通运输布局的影响，如避免对文物古迹的破坏。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交通运输布局应考虑社会公平和福利，如提供普遍服务、减少交通拥堵等。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政府政策对交通运输布局有重要影响，如交通发展规划、土地政策等。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影响交通运输布局的技术可行性和建设成本，如高铁、航空等现代交通方式的发展。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583" r="22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交通运输布局应符合环保要求，如减少尾气排放、降低噪音等。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智能交通系统的应用对交通运输布局有重要影响，如提高交通运行效率和安全性。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交通运输布局对区域发展的影响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https://d.book118.com/618071116031006044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2024-09-24T03:48:54.059</cp:lastPrinted>
  <dcterms:created xsi:type="dcterms:W3CDTF">2024-09-23T19:48:54Z</dcterms:created>
  <dcterms:modified xsi:type="dcterms:W3CDTF">2024-09-23T19:48:55Z</dcterms:modified>
</cp:coreProperties>
</file>