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3F7D85-98DD-4909-94C5-32682E397A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D8D395-673E-449E-9236-77D1985288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D86BBFB-E52D-4874-A835-C5AC0BBB32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B7EFB30-5CB6-4FCE-B3FE-CCBD54F27D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A38C2D-E641-450B-9415-AD91C1F6CC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0AB7C3-D7CA-4E9E-8E6E-E6F86ECAFE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0C227D-7991-49B1-A317-981B53303AC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8CEAF3-D07E-4B41-9C79-5CA946D47A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78E5B5-521E-459F-AEC7-41B779D16F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2443B4-2ED1-4CE4-9BC9-05DA69A37B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D20753-6E57-4153-B268-E782638FD4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07113602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手卫生操作对医务人员职业发展的推动</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手卫生操作基本概念与规范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手卫生操作对医务人员职业健康保障作用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手卫生操作在提升医疗服务质量中作用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手卫生操作在推动医务人员职业发展中作用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落实手卫生操作策略与措施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手卫生操作不仅是医务人员职业素养的体现，也是其职业发展的重要组成部分。</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手卫生操作是医务人员日常工作中最基本的操作之一，对于预防医院感染、保障患者安全具有重要意义。</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随着医疗技术的不断发展和医疗模式的转变，医务人员手卫生操作的要求也越来越高，需要更加规范、科学、有效。</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589" r="16589"/>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l="16631" r="16631"/>
          <a:stretch>
            <a:fillRect/>
          </a:stretch>
        </p:blipFill>
        <p:spPr>
          <a:xfrm>
            <a:off x="3561055" y="1563009"/>
            <a:ext cx="2465519" cy="2459823"/>
          </a:xfrm>
          <a:prstGeom prst="rect">
            <a:avLst/>
          </a:prstGeom>
        </p:spPr>
      </p:pic>
      <p:pic>
        <p:nvPicPr>
          <p:cNvPr id="4" name="Picture 4"/>
          <p:cNvPicPr>
            <a:picLocks noChangeAspect="1"/>
          </p:cNvPicPr>
          <p:nvPr/>
        </p:nvPicPr>
        <p:blipFill>
          <a:blip r:embed="rId4"/>
          <a:srcRect l="17258" r="17258"/>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8240" b="18240"/>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提高医务人员对手卫生操作的认识和重视程度，增强其规范操作的自觉性。</a:t>
            </a:r>
            <a:endParaRPr lang="en-US" sz="1100"/>
          </a:p>
        </p:txBody>
      </p:sp>
      <p:sp>
        <p:nvSpPr>
          <p:cNvPr id="11" name="AutoShape 11"/>
          <p:cNvSpPr/>
          <p:nvPr/>
        </p:nvSpPr>
        <p:spPr>
          <a:xfrm>
            <a:off x="3586178"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通过培训和考核等手段，提高医务人员手卫生操作技能和水平。</a:t>
            </a:r>
            <a:endParaRPr lang="en-US" sz="1100"/>
          </a:p>
        </p:txBody>
      </p:sp>
      <p:sp>
        <p:nvSpPr>
          <p:cNvPr id="12" name="AutoShape 12"/>
          <p:cNvSpPr/>
          <p:nvPr/>
        </p:nvSpPr>
        <p:spPr>
          <a:xfrm>
            <a:off x="6264374" y="5054414"/>
            <a:ext cx="2415273" cy="999925"/>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推广手卫生操作的最佳实践和经验，促进医务人员之间的交流和学习。</a:t>
            </a:r>
            <a:endParaRPr lang="en-US" sz="1100"/>
          </a:p>
        </p:txBody>
      </p:sp>
      <p:sp>
        <p:nvSpPr>
          <p:cNvPr id="13" name="AutoShape 13"/>
          <p:cNvSpPr/>
          <p:nvPr/>
        </p:nvSpPr>
        <p:spPr>
          <a:xfrm>
            <a:off x="8942570"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探索手卫生操作与医务人员职业发展的关系，为医务人员的职业成长提供指导和支持。</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手卫生操作基本概念与规范</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0" r="9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手卫生是为洗手、卫生手消毒和外科手消毒的总称，是医务人员必须掌握的基本技能之一。</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手卫生是预防医院感染最有效、最简单、最经济的方法，严格实施正确的洗手规则，可减少医院感染20~30%。</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手卫生定义及重要性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手卫生定义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采用流动水洗手，使双手充分浸湿；取适量肥皂或者皂液，均匀涂抹至整个手掌、手背、手指和指缝；认真揉搓双手至少15秒钟，应注意清洗双手所有皮肤，清洗指背、指尖和指缝。</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洗手规范</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取适量的速干手消毒剂于掌心；严格按照洗手的揉搓步骤进行揉搓；揉搓时保证手消毒剂完全覆盖手部皮肤，直至手部干燥。</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卫生手消毒规范</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手卫生操作规范与流程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医务人员手卫生依从性普遍较低，尤其是在工作繁忙时更容易忽视手卫生。</a:t>
            </a:r>
          </a:p>
        </p:txBody>
      </p:sp>
      <p:pic>
        <p:nvPicPr>
          <p:cNvPr id="6" name="Picture 6"/>
          <p:cNvPicPr>
            <a:picLocks noChangeAspect="1"/>
          </p:cNvPicPr>
          <p:nvPr/>
        </p:nvPicPr>
        <p:blipFill>
          <a:blip r:embed="rId2"/>
          <a:srcRect l="19292" r="192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手卫生依从性低</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部分医疗机构手卫生设施不完善，如缺乏干手设施、手消毒剂等，导致医务人员无法进行有效的手卫生操作。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手卫生设施不完善</a:t>
            </a:r>
          </a:p>
        </p:txBody>
      </p:sp>
      <p:pic>
        <p:nvPicPr>
          <p:cNvPr id="10" name="Picture 10"/>
          <p:cNvPicPr>
            <a:picLocks noChangeAspect="1"/>
          </p:cNvPicPr>
          <p:nvPr/>
        </p:nvPicPr>
        <p:blipFill>
          <a:blip r:embed="rId3"/>
          <a:srcRect l="13500" r="13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083" r="120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医务人员对于手卫生的重要性认识不足，相关培训和宣传不足，需要加强相关知识的普及和宣传。</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培训与宣传不足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医务人员手卫生现状分析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手卫生操作对医务人员职业健康保障作用</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减少病原体传播</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通过规范的手卫生操作，医务人员可以有效地清除手上的病原菌，从而降低医院感染的发生率。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切断传播途径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手是病原体传播的主要途径之一，手卫生操作能够切断这一途径，保护医务人员和患者免受感染。</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降低医院感染风险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提高医疗质量</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手卫生操作是医疗过程中的基本要求，它有助于减少医疗过程中的污染，提高医疗质量。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增强患者信任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规范的手卫生操作可以向患者展示医务人员的专业素养和对患者的关心，从而增强患者对医务人员的信任。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保障患者安全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833" r="168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手卫生操作是医务人员专业素养的体现，规范的操作有助于塑造医务人员专业、严谨的职业形象。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塑造专业形象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通过手卫生操作的推广和普及，医务人员的职业声誉将得到提高，进一步推动医务人员的职业发展。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提高职业声誉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提升医务人员职业形象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手卫生操作在提升医疗服务质量中作用</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https://d.book118.com/618071136020006033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2024-09-10T22:59:49.303</cp:lastPrinted>
  <dcterms:created xsi:type="dcterms:W3CDTF">2024-09-10T14:59:49Z</dcterms:created>
  <dcterms:modified xsi:type="dcterms:W3CDTF">2024-09-10T14:59:51Z</dcterms:modified>
</cp:coreProperties>
</file>