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AA9F2-16B9-4134-81A6-4DCE70A94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8B235-CA28-4E60-A478-C8652E48C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34E9DD-8BAD-4C19-8A87-2E198DC96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C1D41E-63B1-4379-A144-E3F12FCCF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E4E747-4586-4AA8-A72F-CBB5AD76D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E9127A-74A2-4E38-A8E0-66ADD37B1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C026B9-D5E3-4F59-8E3A-C42E0BC4B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C66DE-A21C-4118-88FA-33AAA664F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04DCF-AF45-4EB1-91F0-9CAA81D08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B17B4-2C46-4C4C-BC7E-312E11732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D74B8-3A29-4DF7-8560-569E2C026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720500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危化品的分类与特性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危化品的分类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危化品的特性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危化品的标识与包装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危化品的安全管理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危化品事故应急处理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指具有毒害、腐蚀、爆炸、燃烧、助燃等性质，对人体、设施、环境具有危害的剧毒化学品和其他化学品。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包括爆炸品、压缩气体和液化气体、易燃液体、易燃固体、自燃物品和遇湿易燃物品、氧化剂和有机过氧化物、毒害品和感染性物品、放射性物品、腐蚀品等。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定义与范围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危化品在生产、储存、运输和使用过程中存在安全风险，一旦发生事故，可能对人员安全、财产安全和环境保护造成严重威胁。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危化品广泛应用于化工、医药、农药、染料、油漆、冶金、能源等领域，对经济发展具有重要作用。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危化品事故往往引起社会广泛关注，对公众安全感和政府公信力产生影响。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我国已制定一系列危化品技术标准，如《危险化学品目录》、《危险货物包装标志》等，为危化品的生产、储存、运输和使用提供了技术依据。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我国已建立较为完善的危化品法规体系，包括《危险化学品安全管理条例》、《危险货物分类和品名编号》等。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法规体系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我国已加入《作业场所安全使用化学品公约》等国际公约，积极参与国际危化品管理合作。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国际公约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危化品的分类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受到摩擦、撞击、震动等外力作用时，极易发生爆炸。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1250" b="21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对热、火花、撞击等非常敏感，极易引发燃烧或爆炸。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爆炸时产生大量气体和热量，对周围环境造成巨大破坏。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爆炸品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储存在压力容器中，具有高压特性。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部分气体易燃易爆，遇明火或高温极易引发燃烧或爆炸。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易燃易爆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部分气体对人体有毒害作用，吸入后可能导致窒息或中毒。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窒息性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压缩气体和液化气体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616" b="1761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易燃液体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易燃性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闪点低，易挥发，遇明火或高温极易燃烧。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爆炸性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部分易燃液体具有爆炸性，受热或震动可能引发爆炸。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毒性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部分易燃液体对人体有毒害作用，接触后可能导致中毒。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376" r="23376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37" r="336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易燃固体燃点低，易燃烧；自燃物品无需明火即可自行燃烧；遇湿易燃物品遇水或潮湿空气即发生燃烧。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燃烧时可能产生有毒烟雾或腐蚀性物质，对人体和环境造成危害。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易燃固体、自燃物品和遇湿易燃物品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8" b="13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具有强烈的氧化能力，与可燃物接触后能引发燃烧或爆炸。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部分氧化剂和有机过氧化物性质不稳定，受热、震动或摩擦可能引发分解或爆炸。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氧化剂和有机过氧化物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不稳定性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781" r="3178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毒害品对人体有毒害作用，接触后可能导致中毒；感染性物品含有致病的微生物或寄生虫，能引发疾病传播。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对人体健康和环境造成长期危害。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毒害品和感染性物品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放射性物品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能自发地放出射线，对人体和环境造成危害。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长期影响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放射性物质对人体和环境的影响具有长期性和累积性。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具有强烈的腐蚀性，能对人体组织、金属等造成破坏。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腐蚀性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腐蚀品种类繁多，包括酸、碱、盐等。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腐蚀品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危化品的特性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某些危化品具有较高的挥发性，易在空气中形成可燃或有毒蒸气。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挥发性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表示危化品在特定条件下燃烧的难易程度，是评估其火灾危险性的重要指标。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燃点、闪点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影响危化品在环境中的扩散和沉积行为。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密度、比重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决定危化品在水或其他溶剂中的分散性，影响其环境行为和生物可利用性。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溶解性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物理特性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https://d.book118.com/618072050030006026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2024-09-03T07:03:18.311</cp:lastPrinted>
  <dcterms:created xsi:type="dcterms:W3CDTF">2024-09-02T23:03:18Z</dcterms:created>
  <dcterms:modified xsi:type="dcterms:W3CDTF">2024-09-02T23:03:20Z</dcterms:modified>
</cp:coreProperties>
</file>