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77CECA-7F2B-4EEC-ACC8-2A1080F05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DA5F1-199B-4E95-BD43-C8C4B8D3F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E24639-96D4-4544-90BF-CF42308D9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8F94F-077D-4490-AACD-7D3E2090E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C7FCCF-5A4C-4FAD-9548-CC954CD6FE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22E2C-E69E-4E9D-8A7D-595C745E0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421822-C1B1-44BD-9F88-4EB0016CB6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D1025-43D8-4ECE-88F6-068F5E49D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B78A29-A970-48E5-9047-4B80A5A5E5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B33D8-67B8-48E0-BC87-65424C7A5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E13F7-F532-4FFC-B387-290E5A2DE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730070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股票行业2024年制度创新研究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股票行业制度创新现状分析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2024年股票行业制度创新趋势预测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股票行业制度创新路径探讨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制度创新在股票行业中的实施策略与建议</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制度创新对股票行业发展的影响与展望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股票行业制度创新的重要性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随着全球金融市场的不断发展和变革，股票行业作为金融市场的重要组成部分，其制度创新对于提高市场效率、保护投资者权益以及促进经济发展具有重要意义。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2024年股票行业制度创新的紧迫性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近年来，全球股票市场波动加剧，市场风险不断累积。同时，随着科技的快速发展，传统股票交易制度已经难以满足市场需求。因此，2024年股票行业制度创新显得尤为重要和紧迫。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本研究旨在深入分析2024年股票行业制度创新的现状、问题及发展趋势，提出针对性的政策建议，为相关决策部门提供参考。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本研究将涵盖全球主要股票市场的制度创新实践，重点关注制度创新对市场效率、投资者保护、市场稳定性等方面的影响。同时，结合中国股票市场的实际情况，探讨中国股票市场制度创新的路径和策略。</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股票行业制度创新现状分析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制度创新环境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国内股票行业在政策法规、监管体系等方面逐步完善，为制度创新提供了有利环境，但相较于国外成熟市场，国内市场在制度创新方面仍有较大提升空间。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制度创新内容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国外股票市场在制度创新方面更加注重市场化和投资者保护，如推行注册制、加强信息披露等；而国内股票市场在制度创新方面则更加注重规范化和风险防范，如完善退市制度、加强异常交易监管等。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国内外制度创新现状比较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以科创板和创业板为代表，通过推行注册制改革，提高了市场准入门槛和审核效率，促进了优质企业上市。</a:t>
            </a:r>
          </a:p>
        </p:txBody>
      </p:sp>
      <p:pic>
        <p:nvPicPr>
          <p:cNvPr id="6" name="Picture 6"/>
          <p:cNvPicPr>
            <a:picLocks noChangeAspect="1"/>
          </p:cNvPicPr>
          <p:nvPr/>
        </p:nvPicPr>
        <p:blipFill>
          <a:blip r:embed="rId2"/>
          <a:srcRect l="9042" r="9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注册制改革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通过完善退市标准和程序，加大对问题公司的退市力度，促进了市场优胜劣汰和资源配置效率提升。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退市制度改革</a:t>
            </a:r>
          </a:p>
        </p:txBody>
      </p:sp>
      <p:pic>
        <p:nvPicPr>
          <p:cNvPr id="10" name="Picture 10"/>
          <p:cNvPicPr>
            <a:picLocks noChangeAspect="1"/>
          </p:cNvPicPr>
          <p:nvPr/>
        </p:nvPicPr>
        <p:blipFill>
          <a:blip r:embed="rId3"/>
          <a:srcRect l="3583" r="35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加强上市公司信息披露要求，提高信息透明度和投资者保护水平。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信息披露制度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行业内制度创新实践案例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7616" b="1761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455" b="845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926" b="129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现有制度存在的问题与挑战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制度执行力度不足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尽管相关法规制度不断完善，但在实际执行过程中存在监管不到位、处罚力度不够等问题，影响了制度效果。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投资者保护机制不健全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当前投资者保护机制在赔偿、追责等方面仍存在不足，投资者权益受到侵害时难以得到有效保障。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市场化程度不够高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国内股票市场在发行、交易等环节仍存在较多行政干预和管制，市场化程度有待提高。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2024年股票行业制度创新趋势预测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随着证券法规的日益完善，对股票行业的监管将更加严格，推动行业进行制度创新以适应新的法规环境。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政策制定者将根据市场发展需要，出台相关政策引导股票行业制度创新，如鼓励发展绿色金融、推动资本市场对外开放等。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政策法规调整对制度创新的影响</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政策引导制度创新方向</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法规完善推动制度创新</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科技进步对制度创新的推动作用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数字化技术的广泛应用将大幅提高股票交易效率，降低交易成本，为制度创新提供技术支持。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数字化技术提升交易效率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人工智能技术在风险管理领域的运用将有助于股票行业更精准地识别和控制风险，为制度创新提供保障。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人工智能助力风险管理</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https://d.book118.com/618073007021006027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2024-09-04T18:53:34.368</cp:lastPrinted>
  <dcterms:created xsi:type="dcterms:W3CDTF">2024-09-04T10:53:34Z</dcterms:created>
  <dcterms:modified xsi:type="dcterms:W3CDTF">2024-09-04T10:53:36Z</dcterms:modified>
</cp:coreProperties>
</file>