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E72A98-9379-4884-9DC2-63492A59FF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BC5E2-A4B0-4267-8243-04BA02AF3B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65D36A-6430-4673-ABFE-02E0A563D9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5F69E3-5101-4D7E-AB37-69249BAF6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BFE3EE-3D7E-4AE0-90A6-6E1001F8EC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3FB794-2A9B-4591-A149-22D01EB0FF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CC1E9A-EDFE-4616-A77E-BC9C13FD3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77D6BD-8988-4527-B485-A34F14B0E0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FA30F4-A8CA-4DEC-9525-86D6CA02CD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B794F1-AFB1-460A-BAB8-5D778C794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334D48-3453-4ED5-9655-DF152054C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73031133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可再生能源行业的社交媒体营销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563" y="4998040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2024-01-19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587563" y="4455626"/>
            <a:ext cx="6965395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社交媒体互动与转化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营销效果评估与优化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案例分享与启示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社交媒体营销的重要性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扩大品牌知名度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通过社交媒体平台，可再生能源企业可以展示其品牌形象、产品特点和优势，吸引更多潜在客户的关注。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增强客户互动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社交媒体平台提供了与客户直接互动的机会，企业可以通过发布有趣的内容、回答客户问题和解决疑虑，建立更紧密的关系。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提升销售业绩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通过社交媒体广告和推广活动，企业可以吸引更多潜在客户，提高转化率和销售业绩。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随着环保意识的提高和政策的支持，可再生能源行业正在迅速发展，市场规模不断扩大。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行业增长迅速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竞争激烈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4" r="24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客户需求多样化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54" r="815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可再生能源行业的竞争日益激烈，企业需要不断创新和提高品牌知名度以保持竞争优势。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客户对可再生能源产品的需求多样化，企业需要了解客户的需求和偏好，提供个性化的解决方案。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可再生能源行业的市场现状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333" r="1133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83502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提高品牌知名度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吸引潜在客户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增强客户互动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促进销售转化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营销目标与策略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通过发布有价值的内容、参与行业话题讨论和合作推广活动，提高品牌在目标受众中的知名度。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通过发布有趣的内容、互动问答、线上活动等方式，增强与客户的互动和交流，提升客户黏性。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通过精准定位目标客户群体，发布有针对性的广告和推广活动，吸引潜在客户的关注和兴趣。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通过优化广告投放策略、提供个性化的产品推荐和优惠活动，促进潜在客户的购买决策。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社交媒体平台选择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35414" r="35414"/>
          <a:stretch>
            <a:fillRect/>
          </a:stretch>
        </p:blipFill>
        <p:spPr>
          <a:xfrm>
            <a:off x="8422415" y="1165018"/>
            <a:ext cx="3769586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中国最大的社交媒体平台之一，拥有庞大的用户群体和多样化的功能，包括公众号、小程序、朋友圈等。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中国最大的微博客平台，用户群体广泛，信息传播迅速，适合进行品牌宣传和推广。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微博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全球最大的社交媒体平台之一，拥有数十亿用户，提供广告投放、内容分享、在线交流等功能。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Facebook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全球知名的微博客平台，用户活跃度高，信息传播速度快，适合进行实时营销和互动。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Twitter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主流社交媒体平台介绍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833" b="8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平台定位与品牌形象相符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选择的平台应与品牌形象相符，能够体现品牌的价值和特点。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根据目标受众选择平台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不同的社交媒体平台有不同的用户群体和特点，需要根据目标受众的年龄、性别、地域等因素选择合适的平台。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确定营销目标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在选择平台时需要考虑营销目标，例如提高品牌知名度、促进产品销售、增加网站流量等。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平台选择与定位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通过市场调研和数据分析确定目标受众，包括年龄、性别、地域、职业等方面的特征。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确定目标受众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了解目标受众的需求和兴趣点，以便制定符合他们需求的营销策略。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分析受众需求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在社交媒体上寻找目标受众聚集的群体和话题，以便更精准地进行营销和推广。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寻找受众聚集地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目标受众分析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内容营销策略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分享可再生能源行业的最新发展、政策变化、市场趋势等，展现企业对该领域的深度关注和专业见解。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行业动态与趋势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技术创新与研发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产品与服务展示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环保理念与责任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介绍企业在可再生能源技术方面的创新成果、研发进展，彰显技术实力。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详细展示企业的可再生能源产品或服务，包括功能、性能、优势等，吸引潜在客户的关注。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传播企业的环保理念，展示企业在可持续发展方面的实践与成果，提升品牌形象。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内容类型与规划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视频与直播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利用视频或直播形式，更直观地展示产品或服务，同时增加互动性和用户参与度。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用户生成内容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鼓励用户分享自己使用可再生能源产品或服务的经验和故事，增加内容的真实性和可信度。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数据可视化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将复杂的数据和信息通过图表、动画等形式呈现，提高内容的可读性和易理解性。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图文结合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运用高质量的图片和简洁明了的文字，制作易于理解和传播的图文内容。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内容创意与制作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https://d.book118.com/618073031133006036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2024-09-16T10:24:37.055</cp:lastPrinted>
  <dcterms:created xsi:type="dcterms:W3CDTF">2024-09-16T02:24:37Z</dcterms:created>
  <dcterms:modified xsi:type="dcterms:W3CDTF">2024-09-16T02:24:39Z</dcterms:modified>
</cp:coreProperties>
</file>