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D8591-FABC-425C-AAE4-9B62C91A2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E6782-D083-4A37-9E3D-5CED8D4BD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A5B1F-2A04-4CC7-A9A0-4962C6F29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8D75B-A230-474B-BB89-07D4C21BA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036428-41DF-42FA-9C3A-457858BAC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E92FF3-AF5F-447C-AB1A-69EC400B4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465587-79B1-41A1-8835-16948EA0C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40E85D-7203-49AC-B4AC-0C72FF6EB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0B967-7363-4A8F-A07B-4C9F6A0EB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1ED8A-95BC-4505-9B7A-D33AA8585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DE544-EC15-4596-9431-BBB6618EA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74023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企业2024年规章制度风险评估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规章制度现状及分析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风险评估方法及流程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各类别规章制度风险评估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风险等级划分与应对措施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持续改进与未来展望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664" b="566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随着法规环境的不断变化，企业需要评估现有规章制度是否符合新的法规要求，以避免潜在的法律风险。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应对法规变化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通过对规章制度的评估，可以发现企业内部管理的不足之处，进而完善相关制度，提升管理水平。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提升内部管理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规章制度是企业运营的基石，合理的规章制度有助于企业稳健发展，提高市场竞争力。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财务管理制度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/>
                  </a:solidFill>
                  <a:latin typeface="Microsoft Yahei"/>
                  <a:ea typeface="Microsoft Yahei"/>
                  <a:cs typeface="Microsoft Yahei"/>
                </a:rPr>
                <a:t>信息安全管理制度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包括预算、核算、资金管理等方面的制度。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包括网络安全、数据保护等方面的制度。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人力资源管理制度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业务管理制度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其他相关制度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包括招聘、培训、绩效、薪酬等方面的制度。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包括采购、生产、销售等方面的制度。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如知识产权管理、合同管理等方面的制度。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规章制度现状及分析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规章制度体系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企业已建立了一套相对完善的规章制度体系，涵盖了人事、财务、业务、生产等各个方面。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规章制度内容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各项制度内容详实，明确了各部门的职责和权限，规范了企业内部的运作流程。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规章制度更新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企业会根据实际情况对规章制度进行定期更新和修订，以适应不断变化的市场环境和企业需求。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现有规章制度概述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企业员工对规章制度的重视程度较高，能够自觉遵守制度规定，形成了良好的企业氛围。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执行力度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企业在规章制度的执行上力度较强，各部门能够严格遵守制度规定，确保企业运营的有序进行。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企业设立了专门的监督检查机构，对规章制度的执行情况进行定期检查和评估，确保制度的有效实施。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执行情况分析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326" r="1232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766" r="1176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8890" b="88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存在问题及原因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部分规章制度过于繁琐，导致执行效率低下，影响企业运营效率。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部分规章制度更新不及时，无法适应新的市场环境和企业需求。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不同部门在规章制度的执行上存在差异，导致企业内部存在不公平现象。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部分规章制度的监管力度不够，存在执行漏洞和违规行为。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制度繁琐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更新滞后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执行差异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风险评估方法及流程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通过专家判断、经验分析等方法，对规章制度可能产生的风险进行主观评估。这种方法简单易行，但结果受评估人员经验和知识水平影响较大。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运用数学模型、统计分析等工具，对规章制度相关数据进行量化处理，从而客观评估风险大小。这种方法较为精确，但需要大量数据和专业知识支持。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将定性和定量评估方法相结合，综合考虑多种因素，对规章制度风险进行全面评估。这种方法能够兼顾主观和客观因素，评估结果较为准确。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收集相关信息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收集与规章制度相关的法律法规、政策文件、企业内部规定等资料，以及历史风险事件、行业案例等信息。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明确评估目标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确定规章制度风险评估的具体目标，如识别潜在风险、评估风险大小、提出应对措施等。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选择评估方法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根据评估目标和信息收集情况，选择合适的评估方法，如定性评估、定量评估或综合评估。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针对识别出的风险点，制定相应的应对措施，如修改完善规章制度、加强监管力度、提高员工风险意识等。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实施风险评估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运用选定的评估方法，对规章制度进行逐条分析，识别潜在风险并评估其大小。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风险评估流程设计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关键风险点识别与评估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制度执行有效性风险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评估规章制度在实际执行中是否得到有效贯彻，是否存在执行不力、监管缺失等问题。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制度设计合理性风险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评估规章制度设计是否合理，是否能够适应企业实际需求和未来发展，是否存在制度缺陷或漏洞。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法律法规遵循风险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评估规章制度是否符合国家法律法规、政策要求，是否存在违法违规风险。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员工行为规范性风险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评估员工对规章制度的遵守情况，是否存在违反制度规定的行为，以及员工行为对企业的影响。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外部环境变化适应性风险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评估规章制度是否能够适应外部环境的变化，如政策调整、市场变化等，是否存在应对不足的风险。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https://d.book118.com/618074023126006026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2024-09-04T08:15:48.413</cp:lastPrinted>
  <dcterms:created xsi:type="dcterms:W3CDTF">2024-09-04T00:15:48Z</dcterms:created>
  <dcterms:modified xsi:type="dcterms:W3CDTF">2024-09-04T00:15:50Z</dcterms:modified>
</cp:coreProperties>
</file>