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FCA3F-F5CB-45AD-AC46-8C6508B98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61211-DE7A-42CD-A51D-14343A47E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EEF37-6B4C-424C-A141-45D22CA21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F9845-6FC0-4781-A0B3-2FECDC7CC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1E053E-E90C-4C4E-AF6F-A2804F8DE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934BB6-E7CB-4A7A-985E-1D22DF08D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2C45C6-C872-4D17-B51E-8A13ECA5D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46796-D118-4296-94AE-37AEDCF22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7ED13-AF6A-48D9-BF2B-0A808BE5E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C8FF1-A76D-457B-B66F-69F18FBFA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1671F-5098-43D9-9DEA-FC2B2AD6C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76137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线上教育与远程学习行业市场前景分析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线上教育与远程学习行业概述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技术创新与应用前景探讨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政策环境与社会影响分析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科技进步推动在线教育发展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随着互联网技术的不断进步，线上教育得以快速发展，打破了地域限制，使得教育资源更加均衡分配。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疫情加速在线教育普及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新冠疫情期间，全球范围内的学校和培训机构被迫停课，线上教育成为主流教育方式，推动了该行业的快速发展。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市场需求不断增长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随着社会对教育的重视程度不断提高，以及职业竞争的加剧，越来越多的人选择通过线上教育来提升自己的知识和技能。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分析线上教育市场现状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通过对市场规模、用户规模、竞争格局等方面的分析，了解线上教育市场的现状。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预测线上教育市场发展趋势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结合行业发展趋势和政策环境等因素，预测线上教育市场的未来发展方向。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提供投资决策参考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为投资者提供线上教育行业的市场分析和投资建议，帮助投资者做出更明智的投资决策。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线上教育与远程学习行业概述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797" r="227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线上教育与远程学习行业指的是通过互联网、移动设备等技术手段，实现教育资源和学习机会的远程传输和学习活动。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根据教育资源和服务对象的不同，线上教育与远程学习行业可分为K12在线教育、职业教育、语言学习、素质教育等子领域。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随着互联网技术的不断发展和普及，线上教育与远程学习行业经历了从萌芽期、发展期到成熟期的过程，逐渐形成了多元化的市场格局和产业链。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当前，线上教育与远程学习行业已经成为全球范围内的热门领域之一，市场规模不断扩大，用户数量不断增加，同时行业竞争也日益激烈。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994" r="10994"/>
          <a:stretch>
            <a:fillRect/>
          </a:stretch>
        </p:blipFill>
        <p:spPr>
          <a:xfrm>
            <a:off x="6913630" y="790094"/>
            <a:ext cx="4562665" cy="566833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2470150" y="1725613"/>
            <a:ext cx="1614488" cy="46672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06925" y="1597025"/>
            <a:ext cx="3244850" cy="72548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06925" y="2544763"/>
            <a:ext cx="3244850" cy="72707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06925" y="3494088"/>
            <a:ext cx="3244850" cy="725487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06925" y="4443413"/>
            <a:ext cx="3244850" cy="725487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06925" y="5392738"/>
            <a:ext cx="3244850" cy="725487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00000">
            <a:off x="3984625" y="170021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159000" y="2676525"/>
            <a:ext cx="1925638" cy="46672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16200000">
            <a:off x="3984625" y="2649538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852613" y="3624263"/>
            <a:ext cx="2232025" cy="46672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6200000">
            <a:off x="3984625" y="35988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550988" y="4573588"/>
            <a:ext cx="2533650" cy="466725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6200000">
            <a:off x="3984626" y="4546600"/>
            <a:ext cx="722312" cy="522287"/>
          </a:xfrm>
          <a:prstGeom prst="trapezoid">
            <a:avLst>
              <a:gd name="adj" fmla="val 25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11250" y="5529263"/>
            <a:ext cx="2973388" cy="46672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6200000">
            <a:off x="3984625" y="54911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355440" y="118708"/>
            <a:ext cx="8413466" cy="619125"/>
            <a:chOff x="355440" y="118708"/>
            <a:chExt cx="8413466" cy="619125"/>
          </a:xfrm>
        </p:grpSpPr>
        <p:sp>
          <p:nvSpPr>
            <p:cNvPr id="19" name="TextBox 19"/>
            <p:cNvSpPr txBox="1"/>
            <p:nvPr/>
          </p:nvSpPr>
          <p:spPr>
            <a:xfrm>
              <a:off x="948881" y="118708"/>
              <a:ext cx="7820025" cy="619125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2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TextBox 40"/>
          <p:cNvSpPr txBox="1"/>
          <p:nvPr/>
        </p:nvSpPr>
        <p:spPr>
          <a:xfrm>
            <a:off x="2370277" y="1725613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内容提供商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232063" y="2674938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平台服务商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006830" y="362346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工具服务商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852613" y="4572794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渠道服务商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684494" y="552211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终端设备商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693239" y="162750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包括教育机构、教师个人等，提供各类教育资源和学习内容。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3239" y="257365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提供在线教育平台和技术支持，包括直播、录播、互动等功能。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693239" y="352234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提供在线教育所需的各类工具和服务，如课件制作、数据分析等。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693239" y="4471988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包括代理商、分销商等，负责将教育资源和服务推向更广泛的市场和用户。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693239" y="5421630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提供在线教育所需的各类终端设备，如电脑、手机、平板等。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消费者希望获得符合自身学习风格和需求的个性化教育服务。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线上教育不仅仅是单向传授，消费者更期望能够与教师和其他学习者进行实时互动。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随时随地的学习机会是消费者选择线上教育的重要因素之一。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K-12在线教育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职业技能培训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语言学习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兴趣与爱好培训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随着家庭对子女教育的重视，K-12在线教育市场需求持续增长。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为了适应快速变化的职场环境，成人职业技能培训市场具有广阔前景。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全球化背景下，语言学习市场需求旺盛，尤其是英语和其他国际通用语言。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消费者对个人兴趣和爱好的追求也推动了线上教育培训市场的发展。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不同领域市场需求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根据多项研究数据，全球线上教育市场规模已达数千亿美元，并呈持续上升趋势。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随着技术的不断进步和消费者对线上教育的认可度提高，预计未来几年内，市场规模将继续保持快速增长。特别是在新兴市场和发展中国家，由于教育资源的不均衡分布，线上教育的普及和推广具有巨大潜力。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目前市场主要由几家大型在线教育平台主导，但中小型平台也在逐渐崛起。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竞争层次划分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根据平台规模、品牌影响力、教学资源等因素，可将竞争者划分为领军企业、中坚力量和初创企业三个层次。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线上教育与远程学习市场规模不断扩大，增长速度逐年加快。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https://d.book118.com/618076137075006031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2024-09-08T13:55:13.871</cp:lastPrinted>
  <dcterms:created xsi:type="dcterms:W3CDTF">2024-09-08T05:55:13Z</dcterms:created>
  <dcterms:modified xsi:type="dcterms:W3CDTF">2024-09-08T05:55:16Z</dcterms:modified>
</cp:coreProperties>
</file>