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4BFAC-EBC8-4D2C-8A62-F96D219B5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C07BB-B2B6-4485-AF91-3A639F3EB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36042-679F-49EE-A7BE-0E7DB3171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405ED-AF3D-42F7-94C8-3A9556009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743540-9064-4931-ABBF-3524DB0B3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45CFCA-4360-45A4-9A1C-632E93711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68347A-6705-4521-B198-78FF9E993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4838E-7030-4C14-9984-F93FF6928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BD976-EAC6-4620-A9B9-D76774F5E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849FB-F6E8-4BC0-B521-5BA095F77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41998-04BD-433D-BD5B-38D9B8D2E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10.jpeg" /><Relationship Id="rId4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77026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儿童矮小症护理PPT\n## 1.儿童矮小症的定义与诊断\n### 1.1儿童矮小症的定义与分类\n### 1.2儿童矮小症的诊断标准与方法\n### 1.3儿童矮小症的发生原因分析\n## 2.儿童矮小症的影响及心理问题\n### 2.1儿童矮小症对生长发育的影响\n### 2.2儿童矮小症对心理健康的影响\n### 2.3儿童矮小症的心理干预与支持\n## 3.儿童矮小症的护理方法与措施\n### 3.1儿童矮小症的日常生活护理\n### 3.2儿童矮小症的营养与饮食护理\n### 3.3儿童矮小症的运动与康复护理\n## 4.儿童矮小症的治疗方法与效果\n### 4.1儿童矮小症的药物治疗\n### 4.2儿童矮小症的生长激素治疗\n### 4.3儿童矮小症的治疗效果评估与监测\n## 5.儿童矮小症的预防与家庭教育\n### 5.1儿童矮小症的预防措施与方法\n### 5.2家庭教育在儿童矮小症护理中的作用\n### 5.3家长如何与医生合作进行儿童矮小症的护理与治疗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儿童矮小症护理PPT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儿童矮小症的定义与诊断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儿童矮小症的定义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儿童在生长发育过程中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，身高低于同性别、同年龄、同种族儿童平均身高的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两个标准差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矮小症可能是由遗传、内分泌、营养、代谢等多种因素引起的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儿童矮小症的分类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生长激素缺乏症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：生长激素分泌不足，导致生长发育迟缓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甲状腺功能减退症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：甲状腺激素分泌不足，影响生长发育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骨发育异常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：如软骨发育不全、成骨不全等，导致骨骼生长受限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其他原因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：如遗传、营养不良、慢性疾病等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儿童矮小症的定义与分类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儿童矮小症的诊断标准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身高低于同性别、同年龄、同种族儿童平均身高的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两个标准差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生长发育速度减缓，如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年生长速度低于5厘米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儿童矮小症的诊断方法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病史询问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：了解儿童的出生情况、生长发育史、家族史等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：测量身高、体重、头围等，评估生长发育状况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：如生长激素测定、甲状腺功能检测、骨密度检测等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：如X光、CT、MRI等，检查骨骼、脑部等器官的发育情况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儿童矮小症的诊断标准与方法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儿童矮小症的发生原因分析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14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遗传因素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遗传基因突变、染色体异常等，影响生长发育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父母身高较矮，子女也可能遗传矮小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内分泌因素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生长激素缺乏、甲状腺功能减退等，影响生长激素的分泌和作用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蛋白质、能量、维生素、矿物质等营养素摄入不足，影响生长发育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代谢因素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代谢疾病、内分泌疾病等，影响生长激素的分泌和作用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慢性疾病、感染等，影响儿童的生长发育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儿童矮小症的影响及心理问题</a:t>
            </a:r>
            <a:endParaRPr/>
          </a:p>
        </p:txBody>
      </p:sp>
      <p:sp>
        <p:nvSpPr>
          <p:cNvPr id="23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生长发育速度减缓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年生长速度低于5厘米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影响身高的增长，导致矮小</a:t>
                </a:r>
                <a:endParaRPr/>
              </a:p>
            </p:txBody>
          </p:sp>
          <p:sp>
            <p:nvSpPr>
              <p:cNvPr id="24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骨龄延迟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骨骼发育迟缓，与实际年龄不符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影响身高的增长，导致矮小</a:t>
                </a:r>
                <a:endParaRPr/>
              </a:p>
            </p:txBody>
          </p:sp>
          <p:sp>
            <p:nvSpPr>
              <p:cNvPr id="24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发育成熟度延迟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性发育、肌肉发育等延迟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影响身高的增长，导致矮小</a:t>
                </a:r>
                <a:endParaRPr/>
              </a:p>
            </p:txBody>
          </p:sp>
          <p:sp>
            <p:nvSpPr>
              <p:cNvPr id="25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儿童矮小症对生长发育的影响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儿童矮小症对心理健康的影响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5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自尊心受损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由于身高矮小，容易受到他人的歧视和嘲笑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导致自尊心受损，产生自卑感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社交能力下降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由于身高矮小，可能在社交场合中受到排斥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导致社交能力下降，影响心理健康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抑郁和焦虑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长期受到身高问题的困扰，产生心理压力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导致抑郁和焦虑，影响心理健康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7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7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心理疏导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给予儿童关爱和支持，帮助他们建立自信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疏导他们的心理压力，减轻抑郁和焦虑</a:t>
                </a:r>
                <a:endParaRPr/>
              </a:p>
            </p:txBody>
          </p:sp>
          <p:sp>
            <p:nvSpPr>
              <p:cNvPr id="27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心理辅导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定期进行心理辅导，帮助儿童建立正确的人生观和价值观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提高他们的心理承受能力，应对身高问题带来的困扰</a:t>
                </a:r>
                <a:endParaRPr/>
              </a:p>
            </p:txBody>
          </p:sp>
          <p:sp>
            <p:nvSpPr>
              <p:cNvPr id="28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社交技能训练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通过社交技能训练，提高儿童的社交能力   -帮助他们建立良好的人际关系，融入社会</a:t>
                </a:r>
                <a:endParaRPr/>
              </a:p>
            </p:txBody>
          </p:sp>
          <p:sp>
            <p:nvSpPr>
              <p:cNvPr id="28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儿童矮小症的心理干预与支持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儿童矮小症的护理方法与措施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保证儿童摄入足够的蛋白质、能量、维生素、矿物质等营养素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促进生长发育，提高身高</a:t>
                </a:r>
                <a:endParaRPr/>
              </a:p>
            </p:txBody>
          </p:sp>
          <p:sp>
            <p:nvSpPr>
              <p:cNvPr id="1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营养均衡</a:t>
                </a:r>
                <a:endParaRPr/>
              </a:p>
            </p:txBody>
          </p:sp>
        </p:grpSp>
        <p:grpSp>
          <p:nvGrpSpPr>
            <p:cNvPr id="1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良好的作息</a:t>
                </a:r>
                <a:endParaRPr/>
              </a:p>
            </p:txBody>
          </p:sp>
          <p:sp>
            <p:nvSpPr>
              <p:cNvPr id="2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保证儿童充足的睡眠，促进生长激素的分泌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规律作息，养成良好的生活习惯</a:t>
                </a:r>
                <a:endParaRPr/>
              </a:p>
            </p:txBody>
          </p:sp>
        </p:grpSp>
        <p:grpSp>
          <p:nvGrpSpPr>
            <p:cNvPr id="2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增加运动</a:t>
                </a:r>
                <a:endParaRPr/>
              </a:p>
            </p:txBody>
          </p:sp>
          <p:sp>
            <p:nvSpPr>
              <p:cNvPr id="2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增加有氧运动，如跑步、游泳等，促进骨骼生长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增加力量训练，如引体向上、俯卧撑等，提高肌肉力量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儿童矮小症的日常生活护理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https://d.book118.com/618077026127006037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儿童矮小症护理PPT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2024-09-17T21:50:23.832</cp:lastPrinted>
  <dcterms:created xsi:type="dcterms:W3CDTF">2024-09-17T13:50:23Z</dcterms:created>
  <dcterms:modified xsi:type="dcterms:W3CDTF">2024-09-17T13:50:25Z</dcterms:modified>
</cp:coreProperties>
</file>