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8" r:id="rId38"/>
    <p:sldId id="361" r:id="rId39"/>
    <p:sldId id="364" r:id="rId40"/>
    <p:sldId id="367" r:id="rId41"/>
    <p:sldId id="370" r:id="rId42"/>
    <p:sldId id="373" r:id="rId43"/>
    <p:sldId id="376" r:id="rId44"/>
    <p:sldId id="379" r:id="rId45"/>
    <p:sldId id="382" r:id="rId46"/>
    <p:sldId id="385" r:id="rId47"/>
    <p:sldId id="387" r:id="rId48"/>
  </p:sldIdLst>
  <p:sldSz cx="12192000" cy="6858000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slide" Target="slides/slide35.xml" /><Relationship Id="rId4" Type="http://schemas.openxmlformats.org/officeDocument/2006/relationships/notesMaster" Target="notesMasters/notesMaster1.xml" /><Relationship Id="rId40" Type="http://schemas.openxmlformats.org/officeDocument/2006/relationships/slide" Target="slides/slide36.xml" /><Relationship Id="rId41" Type="http://schemas.openxmlformats.org/officeDocument/2006/relationships/slide" Target="slides/slide37.xml" /><Relationship Id="rId42" Type="http://schemas.openxmlformats.org/officeDocument/2006/relationships/slide" Target="slides/slide38.xml" /><Relationship Id="rId43" Type="http://schemas.openxmlformats.org/officeDocument/2006/relationships/slide" Target="slides/slide39.xml" /><Relationship Id="rId44" Type="http://schemas.openxmlformats.org/officeDocument/2006/relationships/slide" Target="slides/slide40.xml" /><Relationship Id="rId45" Type="http://schemas.openxmlformats.org/officeDocument/2006/relationships/slide" Target="slides/slide41.xml" /><Relationship Id="rId46" Type="http://schemas.openxmlformats.org/officeDocument/2006/relationships/slide" Target="slides/slide42.xml" /><Relationship Id="rId47" Type="http://schemas.openxmlformats.org/officeDocument/2006/relationships/slide" Target="slides/slide43.xml" /><Relationship Id="rId48" Type="http://schemas.openxmlformats.org/officeDocument/2006/relationships/slide" Target="slides/slide44.xml" /><Relationship Id="rId49" Type="http://schemas.openxmlformats.org/officeDocument/2006/relationships/tags" Target="tags/tag1.xml" /><Relationship Id="rId5" Type="http://schemas.openxmlformats.org/officeDocument/2006/relationships/slide" Target="slides/slide1.xml" /><Relationship Id="rId50" Type="http://schemas.openxmlformats.org/officeDocument/2006/relationships/presProps" Target="presProps.xml" /><Relationship Id="rId51" Type="http://schemas.openxmlformats.org/officeDocument/2006/relationships/viewProps" Target="viewProps.xml" /><Relationship Id="rId52" Type="http://schemas.openxmlformats.org/officeDocument/2006/relationships/theme" Target="theme/theme1.xml" /><Relationship Id="rId53" Type="http://schemas.openxmlformats.org/officeDocument/2006/relationships/tableStyles" Target="tableStyles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5B856B-7A3B-4872-8A3E-82DDCF6E3BD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8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1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4" name="PlaceHolder 2"/>
          <p:cNvSpPr>
            <a:spLocks noGrp="1"/>
          </p:cNvSpPr>
          <p:nvPr>
            <p:ph type="body" idx="47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PlaceHolder 3"/>
          <p:cNvSpPr>
            <a:spLocks noGrp="1"/>
          </p:cNvSpPr>
          <p:nvPr>
            <p:ph type="sldNum" idx="46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4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4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4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4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5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4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5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5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5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5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C5B49-E2EE-47D6-A0D0-E15230C6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B2FC3-E0E5-4547-9E99-F6421B26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27753-7673-4DC8-B401-AEC6618B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2EABD-BC73-4013-AEC9-883114BB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99FEB-5993-4E80-BD19-E82BA5F43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E78A4-E634-47AE-B728-080B5F95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77ABE8-A6ED-4B46-852F-84949724F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F1AD6-184C-4F4C-87A8-5288242D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8432B-964D-4D18-89B2-338C7EDE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D0584-2B41-4C9D-A0FF-B403E2438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F4777-014C-4CEB-87CF-417F9E595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84C19E0-4783-4D96-BA77-F55E39BDAF0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1078DB3-EBEA-446C-A19D-1EE05921140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.pn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704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以自爱之感打磨心理健康的宝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70000"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自爱之重要性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自爱之对心理健康的影响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培养自爱的方法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自爱与情感管理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自爱与成长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自爱之总结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自爱之实践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自爱之情感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9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自爱之未来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10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10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自爱之希望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自爱之感言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以自爱之感打磨心理健康的宝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自爱之重要性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什么是自爱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尊重和关爱自己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不是自私自利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建立在自尊和自信基础上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自爱的益处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增强心理韧性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提升自尊和自信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塑造积极的人生态度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减少焦虑和抑郁症状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如何培养自爱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学会接受自己的不完美，不苛求完美。给自己每天留出一点时间做喜欢的事情。和积极的人交往，远离对自己产生负面影响的人。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练习自我关怀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不要对自己太过苛刻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寻找兴趣爱好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让生活更加丰富多彩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自爱实践方法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坚持每天给自己一个赞美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肯定自己的优点和努力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自爱之对心理健康的影响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自爱与自尊心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自爱是自尊的基石，有利于建立和维护健康的自尊心。自尊心强的人更容易应对挑战，有更好的情绪调节能力。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自我接纳是心理健康的前提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减少自我批评和焦虑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提高自我认知和情绪管理能力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自爱与自我接纳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自爱让人更容易接纳自己的优点和缺点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接纳优点可以增强自信心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接纳缺点有助于自我成长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自爱与人际关系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拥有自爱心态的人更容易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建立健康稳定的人际关系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给予和接受爱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自爱让人更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建立坚固的情感纽带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自爱与心理护盾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自爱就像是一面心理护盾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面对挑战和困难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勇气和力量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自爱对心理健康有着重要的影响，它可以帮助人们建立自尊心、接纳自己、改善人际关系并成为心理护盾。通过自爱的实践，我们可以更好地面对生活中的挑战和困难，拥有更健康的心理状态。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培养自爱的方法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自我关怀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自我关怀是一种重要的心理健康实践。学会倾听自己的内心，满足内在需求，给自己一些温暖和鼓励，不要总是苛求自己。这些都是培养自爱的重要步骤。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建立健康的生活习惯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睡眠充足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提供营养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饮食均衡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增强体魄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锻炼身体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寻找内在平衡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避免过度压力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平衡工作和生活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寻找缓解压力的方法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考虑自我感受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不盲从外界声音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避免迎合外界期望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坚持内心观念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重视个体价值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坚守内在原则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基于自我价值的决策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符合内心需求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做出真实的选择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爱是一项持久的过程，需要不断地关注自己的内心世界，学会倾听内在需求并采取行动。通过建立健康的生活习惯，寻找内在平衡以及基于自我价值的决策，我们可以逐渐培养出自爱之感，进而打磨心理健康的宝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自爱与情感管理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接受自己的情感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在心理健康的道路上，接受自己的情感是至关重要的一环。不要对自己的情感加以批判，要学会允许自己有情感的表达。只有真实地面对自己的情感，才能更好地疗愈内心的创伤。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善待自己的情感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在情感受伤时，给自己一些时间和空间去疗愈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给自己时间和空间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学会寻找积极的情感释放方式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有效应对负面情绪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在情感起伏中找到内在的平静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寻找内心的平衡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通过自我情感的认知和处理，促进心理健康的提升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保持情感表达和内在平衡之间的和谐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自我发现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通过情感的表达，发现更多内在的自我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情感与自我连接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深化自我联系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通过情感表达和处理，加深与自己的联系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情感表达与自我沟通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学会用真实的方式表达内心情感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积极表达情感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让情感自由流露，找到内心的解脱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情感释放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通过情感的对话和沟通，寻找内心平衡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爱与情感管理是心理健康的重要组成部分。通过接受自己的情感、善待自己的情感、以及建立情感与自我连接，可以更好地管理自己的情绪，促进心理健康的提升。记得，每一个情感都是重要的，都值得被接纳和表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5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自爱与成长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通过自我反省和探索，逐渐认识自己的内心世界和需求。探索自己的潜力和可能性，实现个人成长和发展。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学会自我调整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面对外部变化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保持内心平衡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保持自爱心态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与他人的关系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增强能力和自信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建立健康稳定的人际关系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促进个人成长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扩展人际圈子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追求内心的热爱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实现个人目标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梦想与目标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追求梦想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坚持追求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实现梦想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实现自己的梦想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自爱的力量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坚定实现梦想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提升自我价值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自我调整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学会适应外部变化，保持内心平衡和自爱心态，促进个人成长和进步。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06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6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自爱之总结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自爱是一种态度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自爱不仅是一种行为，更是一种生活态度和内心状态。通过自爱，培养健康的心理素质，实现个人幸福和心理健康的平衡。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自爱是一种力量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强化内心的护盾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给予自己爱和关怀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自我肯定迎接挑战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提升个人内心力量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内心需求尊重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建立良好自尊心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自爱是一种责任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对自己负责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表现出对自己的尊重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自爱是一种智慧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培养健康正面心灵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关爱自己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实现个人内心的和谐与平衡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智慧之举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自爱之总结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自爱不是自私自利，而是关爱自己的智慧之举。通过自爱，培养健康正面的心灵，实现个人内心的和谐与平衡。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07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7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自爱之实践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每天给自己一个微笑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无论生活遇到什么挑战，都要学会微笑面对。通过微笑表达自己的自爱和乐观态度，让自己更加坚强和积极。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赞美自己的每一个进步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不要过于苛求完美，要学会赞美自己的每一个进步。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赞美自己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通过赞美，提升自己的自尊和自信，实现个人成长和进步。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寻找心灵的平静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在喧嚣的世界里，学会寻找内心的平静，保持心灵的宁静。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内心的平静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通过冥想和放松，平复内心的波动，实现心理健康的提升。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冥想放松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通过持续的爱自己，实现个人成长和进步。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让自己不断提升，更加自信和积极面对生活。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关爱呵护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坚持爱自己，就是给自己更多的关爱和呵护。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让自己成为最好的版本，展现真正的自我。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坚持爱自己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持久的态度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自爱不是一时的行为，更是一种持久的态度。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坚持爱自己，给予自己更多的关爱和呵护。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自爱是一种重要的态度，通过每天微笑、赞美自己的进步、寻找心灵的平静和坚持爱自己，可以打磨心理健康的宝。只有真正爱自己，才能拥有更加美好的生活和未来。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https://d.book118.com/618077041010006050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277</Paragraphs>
  <Slides>44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baseType="lpstr" size="5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以自爱之感打磨心理健康的宝</vt:lpstr>
      <vt:lpstr>目录</vt:lpstr>
      <vt:lpstr>第1章 自爱之重要性</vt:lpstr>
      <vt:lpstr>什么是自爱?</vt:lpstr>
      <vt:lpstr>自爱的益处</vt:lpstr>
      <vt:lpstr>如何培养自爱?</vt:lpstr>
      <vt:lpstr>自爱实践方法</vt:lpstr>
      <vt:lpstr>第2章 自爱之对心理健康的影响</vt:lpstr>
      <vt:lpstr> </vt:lpstr>
      <vt:lpstr>自爱与自我接纳</vt:lpstr>
      <vt:lpstr>自爱与人际关系</vt:lpstr>
      <vt:lpstr>自爱与心理护盾</vt:lpstr>
      <vt:lpstr>总结</vt:lpstr>
      <vt:lpstr>第3章 培养自爱的方法</vt:lpstr>
      <vt:lpstr> </vt:lpstr>
      <vt:lpstr>建立健康的生活习惯</vt:lpstr>
      <vt:lpstr>寻找内在平衡</vt:lpstr>
      <vt:lpstr>基于自我价值的决策</vt:lpstr>
      <vt:lpstr>总结</vt:lpstr>
      <vt:lpstr>第4章 自爱与情感管理</vt:lpstr>
      <vt:lpstr> </vt:lpstr>
      <vt:lpstr>善待自己的情感</vt:lpstr>
      <vt:lpstr>情感与自我连接</vt:lpstr>
      <vt:lpstr>情感表达与自我沟通</vt:lpstr>
      <vt:lpstr>总结</vt:lpstr>
      <vt:lpstr>第5章 自爱与成长</vt:lpstr>
      <vt:lpstr>自我探索</vt:lpstr>
      <vt:lpstr>学会自我调整</vt:lpstr>
      <vt:lpstr>与他人的关系</vt:lpstr>
      <vt:lpstr>实现自己的梦想</vt:lpstr>
      <vt:lpstr> </vt:lpstr>
      <vt:lpstr>第6章 自爱之总结</vt:lpstr>
      <vt:lpstr>自爱是一种态度</vt:lpstr>
      <vt:lpstr>自爱是一种力量</vt:lpstr>
      <vt:lpstr>自爱是一种责任</vt:lpstr>
      <vt:lpstr>自爱是一种智慧</vt:lpstr>
      <vt:lpstr> </vt:lpstr>
      <vt:lpstr>第7章 自爱之实践</vt:lpstr>
      <vt:lpstr> </vt:lpstr>
      <vt:lpstr>赞美自己的每一个进步</vt:lpstr>
      <vt:lpstr>寻找心灵的平静</vt:lpstr>
      <vt:lpstr>坚持爱自己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2024-09-29T14:21:40.510</cp:lastPrinted>
  <dcterms:created xsi:type="dcterms:W3CDTF">2024-09-29T06:21:40Z</dcterms:created>
  <dcterms:modified xsi:type="dcterms:W3CDTF">2024-09-29T06:21:42Z</dcterms:modified>
</cp:coreProperties>
</file>