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3"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tags" Target="tags/tag292.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latin typeface="MiSans Demibold" panose="00000700000000000000" charset="-122"/>
              <a:ea typeface="MiSans Demibold" panose="00000700000000000000" charset="-122"/>
              <a:sym typeface="MiSans" panose="00000500000000000000" charset="-122"/>
            </a:endParaRPr>
          </a:p>
        </p:txBody>
      </p:sp>
      <p:sp>
        <p:nvSpPr>
          <p:cNvPr id="4"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5D0DACE-38E0-42D2-9336-2B707D34BC6D}" type="slidenum">
              <a:rPr lang="zh-CN" altLang="en-US" smtClean="0"/>
              <a:t>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9.xml" /><Relationship Id="rId11" Type="http://schemas.openxmlformats.org/officeDocument/2006/relationships/tags" Target="../tags/tag10.xml" /><Relationship Id="rId12" Type="http://schemas.openxmlformats.org/officeDocument/2006/relationships/tags" Target="../tags/tag11.xml" /><Relationship Id="rId13" Type="http://schemas.openxmlformats.org/officeDocument/2006/relationships/tags" Target="../tags/tag12.xml" /><Relationship Id="rId14" Type="http://schemas.openxmlformats.org/officeDocument/2006/relationships/tags" Target="../tags/tag13.xml" /><Relationship Id="rId15"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14.xml" /><Relationship Id="rId3" Type="http://schemas.openxmlformats.org/officeDocument/2006/relationships/tags" Target="../tags/tag15.xml" /><Relationship Id="rId4" Type="http://schemas.openxmlformats.org/officeDocument/2006/relationships/tags" Target="../tags/tag16.xml" /><Relationship Id="rId5" Type="http://schemas.openxmlformats.org/officeDocument/2006/relationships/tags" Target="../tags/tag17.xml" /><Relationship Id="rId6" Type="http://schemas.openxmlformats.org/officeDocument/2006/relationships/tags" Target="../tags/tag18.xml" /><Relationship Id="rId7" Type="http://schemas.openxmlformats.org/officeDocument/2006/relationships/tags" Target="../tags/tag19.xml" /><Relationship Id="rId8"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3.png" /><Relationship Id="rId10" Type="http://schemas.openxmlformats.org/officeDocument/2006/relationships/tags" Target="../tags/tag28.xml" /><Relationship Id="rId11" Type="http://schemas.openxmlformats.org/officeDocument/2006/relationships/tags" Target="../tags/tag29.xml" /><Relationship Id="rId12" Type="http://schemas.openxmlformats.org/officeDocument/2006/relationships/slideMaster" Target="../slideMasters/slideMaster2.xml" /><Relationship Id="rId2" Type="http://schemas.openxmlformats.org/officeDocument/2006/relationships/tags" Target="../tags/tag20.xml" /><Relationship Id="rId3" Type="http://schemas.openxmlformats.org/officeDocument/2006/relationships/tags" Target="../tags/tag21.xml" /><Relationship Id="rId4" Type="http://schemas.openxmlformats.org/officeDocument/2006/relationships/tags" Target="../tags/tag22.xml" /><Relationship Id="rId5" Type="http://schemas.openxmlformats.org/officeDocument/2006/relationships/tags" Target="../tags/tag23.xml" /><Relationship Id="rId6" Type="http://schemas.openxmlformats.org/officeDocument/2006/relationships/tags" Target="../tags/tag24.xml" /><Relationship Id="rId7" Type="http://schemas.openxmlformats.org/officeDocument/2006/relationships/tags" Target="../tags/tag25.xml" /><Relationship Id="rId8" Type="http://schemas.openxmlformats.org/officeDocument/2006/relationships/tags" Target="../tags/tag26.xml" /><Relationship Id="rId9" Type="http://schemas.openxmlformats.org/officeDocument/2006/relationships/tags" Target="../tags/tag27.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38.xml" /><Relationship Id="rId11" Type="http://schemas.openxmlformats.org/officeDocument/2006/relationships/tags" Target="../tags/tag39.xml" /><Relationship Id="rId12" Type="http://schemas.openxmlformats.org/officeDocument/2006/relationships/slideMaster" Target="../slideMasters/slideMaster2.xml" /><Relationship Id="rId2" Type="http://schemas.openxmlformats.org/officeDocument/2006/relationships/tags" Target="../tags/tag30.xml" /><Relationship Id="rId3" Type="http://schemas.openxmlformats.org/officeDocument/2006/relationships/tags" Target="../tags/tag31.xml" /><Relationship Id="rId4" Type="http://schemas.openxmlformats.org/officeDocument/2006/relationships/tags" Target="../tags/tag32.xml" /><Relationship Id="rId5" Type="http://schemas.openxmlformats.org/officeDocument/2006/relationships/tags" Target="../tags/tag33.xml" /><Relationship Id="rId6" Type="http://schemas.openxmlformats.org/officeDocument/2006/relationships/tags" Target="../tags/tag34.xml" /><Relationship Id="rId7" Type="http://schemas.openxmlformats.org/officeDocument/2006/relationships/tags" Target="../tags/tag35.xml" /><Relationship Id="rId8" Type="http://schemas.openxmlformats.org/officeDocument/2006/relationships/tags" Target="../tags/tag36.xml" /><Relationship Id="rId9" Type="http://schemas.openxmlformats.org/officeDocument/2006/relationships/tags" Target="../tags/tag37.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40.xml" /><Relationship Id="rId3" Type="http://schemas.openxmlformats.org/officeDocument/2006/relationships/tags" Target="../tags/tag41.xml" /><Relationship Id="rId4" Type="http://schemas.openxmlformats.org/officeDocument/2006/relationships/tags" Target="../tags/tag42.xml" /><Relationship Id="rId5" Type="http://schemas.openxmlformats.org/officeDocument/2006/relationships/tags" Target="../tags/tag43.xml" /><Relationship Id="rId6" Type="http://schemas.openxmlformats.org/officeDocument/2006/relationships/tags" Target="../tags/tag44.xml" /><Relationship Id="rId7" Type="http://schemas.openxmlformats.org/officeDocument/2006/relationships/tags" Target="../tags/tag45.xml" /><Relationship Id="rId8" Type="http://schemas.openxmlformats.org/officeDocument/2006/relationships/tags" Target="../tags/tag46.xml" /><Relationship Id="rId9"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2.png" /><Relationship Id="rId10" Type="http://schemas.openxmlformats.org/officeDocument/2006/relationships/tags" Target="../tags/tag55.xml" /><Relationship Id="rId11" Type="http://schemas.openxmlformats.org/officeDocument/2006/relationships/slideMaster" Target="../slideMasters/slideMaster2.xml" /><Relationship Id="rId2" Type="http://schemas.openxmlformats.org/officeDocument/2006/relationships/tags" Target="../tags/tag47.xml" /><Relationship Id="rId3" Type="http://schemas.openxmlformats.org/officeDocument/2006/relationships/tags" Target="../tags/tag48.xml" /><Relationship Id="rId4" Type="http://schemas.openxmlformats.org/officeDocument/2006/relationships/tags" Target="../tags/tag49.xml" /><Relationship Id="rId5" Type="http://schemas.openxmlformats.org/officeDocument/2006/relationships/tags" Target="../tags/tag50.xml" /><Relationship Id="rId6" Type="http://schemas.openxmlformats.org/officeDocument/2006/relationships/tags" Target="../tags/tag51.xml" /><Relationship Id="rId7" Type="http://schemas.openxmlformats.org/officeDocument/2006/relationships/tags" Target="../tags/tag52.xml" /><Relationship Id="rId8" Type="http://schemas.openxmlformats.org/officeDocument/2006/relationships/tags" Target="../tags/tag53.xml" /><Relationship Id="rId9" Type="http://schemas.openxmlformats.org/officeDocument/2006/relationships/tags" Target="../tags/tag54.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56.xml" /><Relationship Id="rId3" Type="http://schemas.openxmlformats.org/officeDocument/2006/relationships/tags" Target="../tags/tag57.xml" /><Relationship Id="rId4" Type="http://schemas.openxmlformats.org/officeDocument/2006/relationships/tags" Target="../tags/tag58.xml" /><Relationship Id="rId5" Type="http://schemas.openxmlformats.org/officeDocument/2006/relationships/tags" Target="../tags/tag59.xml" /><Relationship Id="rId6" Type="http://schemas.openxmlformats.org/officeDocument/2006/relationships/tags" Target="../tags/tag60.xml" /><Relationship Id="rId7"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61.xml" /><Relationship Id="rId3" Type="http://schemas.openxmlformats.org/officeDocument/2006/relationships/tags" Target="../tags/tag62.xml" /><Relationship Id="rId4" Type="http://schemas.openxmlformats.org/officeDocument/2006/relationships/tags" Target="../tags/tag63.xml" /><Relationship Id="rId5" Type="http://schemas.openxmlformats.org/officeDocument/2006/relationships/tags" Target="../tags/tag64.xml" /><Relationship Id="rId6"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65.xml" /><Relationship Id="rId3" Type="http://schemas.openxmlformats.org/officeDocument/2006/relationships/tags" Target="../tags/tag66.xml" /><Relationship Id="rId4" Type="http://schemas.openxmlformats.org/officeDocument/2006/relationships/tags" Target="../tags/tag67.xml" /><Relationship Id="rId5" Type="http://schemas.openxmlformats.org/officeDocument/2006/relationships/tags" Target="../tags/tag68.xml" /><Relationship Id="rId6" Type="http://schemas.openxmlformats.org/officeDocument/2006/relationships/tags" Target="../tags/tag69.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70.xml" /><Relationship Id="rId3" Type="http://schemas.openxmlformats.org/officeDocument/2006/relationships/tags" Target="../tags/tag71.xml" /><Relationship Id="rId4" Type="http://schemas.openxmlformats.org/officeDocument/2006/relationships/tags" Target="../tags/tag72.xml" /><Relationship Id="rId5" Type="http://schemas.openxmlformats.org/officeDocument/2006/relationships/tags" Target="../tags/tag73.xml" /><Relationship Id="rId6" Type="http://schemas.openxmlformats.org/officeDocument/2006/relationships/tags" Target="../tags/tag74.xml" /><Relationship Id="rId7" Type="http://schemas.openxmlformats.org/officeDocument/2006/relationships/tags" Target="../tags/tag75.xml" /><Relationship Id="rId8"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84.xml" /><Relationship Id="rId11" Type="http://schemas.openxmlformats.org/officeDocument/2006/relationships/tags" Target="../tags/tag85.xml" /><Relationship Id="rId12" Type="http://schemas.openxmlformats.org/officeDocument/2006/relationships/tags" Target="../tags/tag86.xml" /><Relationship Id="rId13" Type="http://schemas.openxmlformats.org/officeDocument/2006/relationships/tags" Target="../tags/tag87.xml" /><Relationship Id="rId14" Type="http://schemas.openxmlformats.org/officeDocument/2006/relationships/slideMaster" Target="../slideMasters/slideMaster2.xml" /><Relationship Id="rId2" Type="http://schemas.openxmlformats.org/officeDocument/2006/relationships/tags" Target="../tags/tag76.xml" /><Relationship Id="rId3" Type="http://schemas.openxmlformats.org/officeDocument/2006/relationships/tags" Target="../tags/tag77.xml" /><Relationship Id="rId4" Type="http://schemas.openxmlformats.org/officeDocument/2006/relationships/tags" Target="../tags/tag78.xml" /><Relationship Id="rId5" Type="http://schemas.openxmlformats.org/officeDocument/2006/relationships/tags" Target="../tags/tag79.xml" /><Relationship Id="rId6" Type="http://schemas.openxmlformats.org/officeDocument/2006/relationships/tags" Target="../tags/tag80.xml" /><Relationship Id="rId7" Type="http://schemas.openxmlformats.org/officeDocument/2006/relationships/tags" Target="../tags/tag81.xml" /><Relationship Id="rId8" Type="http://schemas.openxmlformats.org/officeDocument/2006/relationships/tags" Target="../tags/tag82.xml" /><Relationship Id="rId9" Type="http://schemas.openxmlformats.org/officeDocument/2006/relationships/tags" Target="../tags/tag8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F1A2C7A-2B7C-4030-8B2D-6BF2C2D0DB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46E2C7F-6440-4941-A3FF-5FDE3A0BE5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24B64A4-398C-4356-806B-229B40DF03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FB6C2BD-0550-4DEA-86E9-A820C9B6425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8520BFA-E7DC-414F-93F6-DF85E55739C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4C74201-4609-48B4-842F-F79C852FF51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A3D6C8B-394B-496C-BEAF-BFF75680C81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834BA34-70AA-44AF-9790-552D08E2519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8912447-E961-4A71-A5DB-C659A8F52A2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F095560-0437-4BE8-8283-621CF4BF2D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5304488-0320-4251-8F59-CCAE037502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1" name=""/>
        <p:cNvGrpSpPr/>
        <p:nvPr/>
      </p:nvGrpSpPr>
      <p:grpSpPr>
        <a:xfrm>
          <a:off x="0" y="0"/>
          <a:ext cx="0" cy="0"/>
        </a:xfrm>
      </p:grpSpPr>
      <p:pic>
        <p:nvPicPr>
          <p:cNvPr id="61" name="图片 60" descr="图片包含 游戏机, 自然&#10;&#10;描述已自动生成"/>
          <p:cNvPicPr>
            <a:picLocks noChangeAspect="1"/>
          </p:cNvPicPr>
          <p:nvPr>
            <p:custDataLst>
              <p:tags r:id="rId2"/>
            </p:custDataLst>
          </p:nvPr>
        </p:nvPicPr>
        <p:blipFill>
          <a:blip r:embed="rId1">
            <a:duotone>
              <a:schemeClr val="accent1">
                <a:shade val="45000"/>
                <a:satMod val="135000"/>
              </a:schemeClr>
              <a:prstClr val="white"/>
            </a:duotone>
          </a:blip>
          <a:stretch>
            <a:fillRect/>
          </a:stretch>
        </p:blipFill>
        <p:spPr>
          <a:xfrm flipH="1" flipV="1">
            <a:off x="688932" y="0"/>
            <a:ext cx="11503069" cy="6858000"/>
          </a:xfrm>
          <a:custGeom>
            <a:gdLst>
              <a:gd name="connsiteX0" fmla="*/ 11503069 w 11503069"/>
              <a:gd name="connsiteY0" fmla="*/ 6858000 h 6858000"/>
              <a:gd name="connsiteX1" fmla="*/ 0 w 11503069"/>
              <a:gd name="connsiteY1" fmla="*/ 6858000 h 6858000"/>
              <a:gd name="connsiteX2" fmla="*/ 0 w 11503069"/>
              <a:gd name="connsiteY2" fmla="*/ 0 h 6858000"/>
              <a:gd name="connsiteX3" fmla="*/ 11503069 w 11503069"/>
              <a:gd name="connsiteY3" fmla="*/ 0 h 6858000"/>
            </a:gdLst>
            <a:cxnLst>
              <a:cxn ang="0">
                <a:pos x="connsiteX0" y="connsiteY0"/>
              </a:cxn>
              <a:cxn ang="0">
                <a:pos x="connsiteX1" y="connsiteY1"/>
              </a:cxn>
              <a:cxn ang="0">
                <a:pos x="connsiteX2" y="connsiteY2"/>
              </a:cxn>
              <a:cxn ang="0">
                <a:pos x="connsiteX3" y="connsiteY3"/>
              </a:cxn>
            </a:cxnLst>
            <a:rect l="l" t="t" r="r" b="b"/>
            <a:pathLst>
              <a:path w="11503069" h="6858000">
                <a:moveTo>
                  <a:pt x="11503069" y="6858000"/>
                </a:moveTo>
                <a:lnTo>
                  <a:pt x="0" y="6858000"/>
                </a:lnTo>
                <a:lnTo>
                  <a:pt x="0" y="0"/>
                </a:lnTo>
                <a:lnTo>
                  <a:pt x="11503069" y="0"/>
                </a:lnTo>
                <a:close/>
              </a:path>
            </a:pathLst>
          </a:custGeom>
        </p:spPr>
      </p:pic>
      <p:sp>
        <p:nvSpPr>
          <p:cNvPr id="44" name="矩形 43"/>
          <p:cNvSpPr/>
          <p:nvPr>
            <p:custDataLst>
              <p:tags r:id="rId3"/>
            </p:custDataLst>
          </p:nvPr>
        </p:nvSpPr>
        <p:spPr>
          <a:xfrm>
            <a:off x="0" y="0"/>
            <a:ext cx="1055688" cy="6858000"/>
          </a:xfrm>
          <a:prstGeom prst="rect">
            <a:avLst/>
          </a:prstGeom>
          <a:solidFill>
            <a:schemeClr val="accent1"/>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MiSans Normal"/>
              <a:ea typeface="MiSans Normal"/>
              <a:cs typeface="MiSans Normal" panose="00000500000000000000" charset="-122"/>
              <a:sym typeface="MiSans Normal"/>
            </a:endParaRPr>
          </a:p>
        </p:txBody>
      </p:sp>
      <p:cxnSp>
        <p:nvCxnSpPr>
          <p:cNvPr id="56" name="直接连接符 55"/>
          <p:cNvCxnSpPr/>
          <p:nvPr>
            <p:custDataLst>
              <p:tags r:id="rId4"/>
            </p:custDataLst>
          </p:nvPr>
        </p:nvCxnSpPr>
        <p:spPr>
          <a:xfrm>
            <a:off x="313055" y="588645"/>
            <a:ext cx="426085"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7" name="直接连接符 56"/>
          <p:cNvCxnSpPr/>
          <p:nvPr>
            <p:custDataLst>
              <p:tags r:id="rId5"/>
            </p:custDataLst>
          </p:nvPr>
        </p:nvCxnSpPr>
        <p:spPr>
          <a:xfrm>
            <a:off x="314960" y="666115"/>
            <a:ext cx="426085"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8" name="直接连接符 57"/>
          <p:cNvCxnSpPr/>
          <p:nvPr>
            <p:custDataLst>
              <p:tags r:id="rId6"/>
            </p:custDataLst>
          </p:nvPr>
        </p:nvCxnSpPr>
        <p:spPr>
          <a:xfrm>
            <a:off x="316865" y="742950"/>
            <a:ext cx="426085"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62" name="矩形 61"/>
          <p:cNvSpPr/>
          <p:nvPr>
            <p:custDataLst>
              <p:tags r:id="rId7"/>
            </p:custDataLst>
          </p:nvPr>
        </p:nvSpPr>
        <p:spPr>
          <a:xfrm>
            <a:off x="1256665" y="5510530"/>
            <a:ext cx="6509385" cy="688975"/>
          </a:xfrm>
          <a:prstGeom prst="rect">
            <a:avLst/>
          </a:prstGeom>
          <a:solidFill>
            <a:schemeClr val="bg1">
              <a:alpha val="52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MiSans Normal"/>
              <a:ea typeface="MiSans Normal"/>
              <a:cs typeface="MiSans Normal" panose="00000500000000000000" charset="-122"/>
              <a:sym typeface="MiSans Normal"/>
            </a:endParaRPr>
          </a:p>
        </p:txBody>
      </p:sp>
      <p:sp>
        <p:nvSpPr>
          <p:cNvPr id="43" name="矩形 42"/>
          <p:cNvSpPr/>
          <p:nvPr>
            <p:custDataLst>
              <p:tags r:id="rId8"/>
            </p:custDataLst>
          </p:nvPr>
        </p:nvSpPr>
        <p:spPr>
          <a:xfrm>
            <a:off x="1355725" y="5486400"/>
            <a:ext cx="10168255" cy="751205"/>
          </a:xfrm>
          <a:prstGeom prst="rect">
            <a:avLst/>
          </a:prstGeom>
          <a:solidFill>
            <a:schemeClr val="bg1"/>
          </a:solidFill>
          <a:ln>
            <a:noFill/>
            <a:prstDash val="solid"/>
          </a:ln>
          <a:effectLst>
            <a:outerShdw blurRad="177800" dist="88900" dir="5400000" algn="t" rotWithShape="0">
              <a:srgbClr val="014EFE">
                <a:alpha val="8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endParaRPr lang="zh-CN" altLang="en-US">
              <a:latin typeface="MiSans Normal"/>
              <a:ea typeface="MiSans Normal"/>
              <a:cs typeface="MiSans Normal" panose="00000500000000000000" charset="-122"/>
              <a:sym typeface="MiSans Normal"/>
            </a:endParaRPr>
          </a:p>
        </p:txBody>
      </p:sp>
      <p:sp>
        <p:nvSpPr>
          <p:cNvPr id="9" name="署名"/>
          <p:cNvSpPr txBox="1">
            <a:spLocks noGrp="1"/>
          </p:cNvSpPr>
          <p:nvPr>
            <p:ph type="body" idx="4"/>
            <p:custDataLst>
              <p:tags r:id="rId9"/>
            </p:custDataLst>
          </p:nvPr>
        </p:nvSpPr>
        <p:spPr>
          <a:xfrm>
            <a:off x="8372475" y="5662930"/>
            <a:ext cx="2663825" cy="422275"/>
          </a:xfrm>
          <a:prstGeom prst="rect">
            <a:avLst/>
          </a:prstGeom>
          <a:noFill/>
        </p:spPr>
        <p:txBody>
          <a:bodyPr vert="horz" wrap="square" lIns="0" tIns="0" rIns="0" bIns="0" rtlCol="0" anchor="ctr" anchorCtr="0">
            <a:normAutofit/>
          </a:bodyPr>
          <a:lstStyle>
            <a:lvl1pPr marL="0" marR="0" algn="r" defTabSz="914400" rtl="0" eaLnBrk="1" fontAlgn="auto" latinLnBrk="0" hangingPunct="1">
              <a:lnSpc>
                <a:spcPct val="100000"/>
              </a:lnSpc>
              <a:buClrTx/>
              <a:buSzTx/>
              <a:buFontTx/>
              <a:buNone/>
              <a:defRPr kumimoji="0" lang="zh-CN" altLang="en-US" sz="1600" b="0" i="0" u="none" strike="noStrike" kern="1200" cap="none" spc="0" normalizeH="0" baseline="0" noProof="1">
                <a:solidFill>
                  <a:schemeClr val="accent1"/>
                </a:solidFill>
                <a:latin typeface="+mj-ea"/>
                <a:ea typeface="+mj-ea"/>
                <a:cs typeface="MiSans Normal" panose="00000500000000000000" charset="-122"/>
                <a:sym typeface="MiSans Normal"/>
              </a:defRPr>
            </a:lvl1pPr>
          </a:lstStyle>
          <a:p>
            <a:pPr lvl="0" algn="r">
              <a:lnSpc>
                <a:spcPct val="100000"/>
              </a:lnSpc>
            </a:pPr>
            <a:r>
              <a:rPr>
                <a:sym typeface="+mn-ea"/>
              </a:rPr>
              <a:t>单击此处编辑母版文本样式</a:t>
            </a:r>
            <a:endParaRPr>
              <a:sym typeface="+mn-ea"/>
            </a:endParaRPr>
          </a:p>
        </p:txBody>
      </p:sp>
      <p:sp>
        <p:nvSpPr>
          <p:cNvPr id="8" name="副标题"/>
          <p:cNvSpPr txBox="1">
            <a:spLocks noGrp="1"/>
          </p:cNvSpPr>
          <p:nvPr>
            <p:ph type="body" idx="3" hasCustomPrompt="1"/>
            <p:custDataLst>
              <p:tags r:id="rId10"/>
            </p:custDataLst>
          </p:nvPr>
        </p:nvSpPr>
        <p:spPr>
          <a:xfrm>
            <a:off x="2961315" y="1537970"/>
            <a:ext cx="8074986" cy="947420"/>
          </a:xfrm>
          <a:prstGeom prst="rect">
            <a:avLst/>
          </a:prstGeom>
          <a:noFill/>
        </p:spPr>
        <p:txBody>
          <a:bodyPr vert="horz" wrap="square" lIns="0" tIns="0" rIns="0" bIns="0" rtlCol="0" anchor="b" anchorCtr="0">
            <a:normAutofit/>
          </a:bodyPr>
          <a:lstStyle>
            <a:lvl1pPr marL="0" marR="0" lvl="0" algn="r" defTabSz="914400" rtl="0" eaLnBrk="1" fontAlgn="auto" latinLnBrk="0" hangingPunct="1">
              <a:lnSpc>
                <a:spcPct val="100000"/>
              </a:lnSpc>
              <a:buClrTx/>
              <a:buSzTx/>
              <a:buFontTx/>
              <a:buNone/>
              <a:defRPr kumimoji="0" lang="en-US" altLang="zh-CN" sz="2400" b="1" i="0" u="none" strike="noStrike" kern="1200" cap="none" spc="0" normalizeH="0" baseline="0" noProof="1">
                <a:solidFill>
                  <a:schemeClr val="tx1">
                    <a:lumMod val="65000"/>
                    <a:lumOff val="35000"/>
                  </a:schemeClr>
                </a:solidFill>
                <a:latin typeface="+mj-ea"/>
                <a:ea typeface="+mj-ea"/>
                <a:cs typeface="MiSans Normal" panose="00000500000000000000" charset="-122"/>
                <a:sym typeface="MiSans Normal"/>
              </a:defRPr>
            </a:lvl1pPr>
          </a:lstStyle>
          <a:p>
            <a:pPr lvl="0" algn="r">
              <a:buClrTx/>
              <a:buSzTx/>
              <a:buFontTx/>
            </a:pPr>
            <a:r>
              <a:rPr err="1">
                <a:sym typeface="+mn-ea"/>
              </a:rPr>
              <a:t>单击此处编辑母版副标题样式</a:t>
            </a:r>
            <a:endParaRPr>
              <a:sym typeface="+mn-ea"/>
            </a:endParaRPr>
          </a:p>
        </p:txBody>
      </p:sp>
      <p:sp>
        <p:nvSpPr>
          <p:cNvPr id="7" name="标题"/>
          <p:cNvSpPr txBox="1">
            <a:spLocks noGrp="1"/>
          </p:cNvSpPr>
          <p:nvPr>
            <p:ph type="title" idx="2" hasCustomPrompt="1"/>
            <p:custDataLst>
              <p:tags r:id="rId11"/>
            </p:custDataLst>
          </p:nvPr>
        </p:nvSpPr>
        <p:spPr>
          <a:xfrm>
            <a:off x="2961315" y="2626360"/>
            <a:ext cx="8074986" cy="1960245"/>
          </a:xfrm>
          <a:prstGeom prst="rect">
            <a:avLst/>
          </a:prstGeom>
          <a:noFill/>
        </p:spPr>
        <p:txBody>
          <a:bodyPr vert="horz" wrap="square" lIns="0" tIns="0" rIns="0" bIns="0" rtlCol="0" anchor="t" anchorCtr="0">
            <a:normAutofit/>
          </a:bodyPr>
          <a:lstStyle>
            <a:lvl1pPr marL="0" marR="0" lvl="0" algn="r" defTabSz="914400" rtl="0" eaLnBrk="1" fontAlgn="auto" latinLnBrk="0" hangingPunct="1">
              <a:lnSpc>
                <a:spcPct val="100000"/>
              </a:lnSpc>
              <a:buClrTx/>
              <a:buSzTx/>
              <a:buFontTx/>
              <a:buNone/>
              <a:defRPr kumimoji="0" lang="zh-CN" altLang="en-US" sz="5600" b="1" i="0" u="none" strike="noStrike" kern="1200" cap="none" spc="0" normalizeH="0" baseline="0" noProof="1">
                <a:solidFill>
                  <a:schemeClr val="accent1"/>
                </a:solidFill>
                <a:latin typeface="+mj-ea"/>
                <a:ea typeface="+mj-ea"/>
                <a:cs typeface="MiSans Normal" panose="00000500000000000000" charset="-122"/>
                <a:sym typeface="MiSans Normal"/>
              </a:defRPr>
            </a:lvl1pPr>
          </a:lstStyle>
          <a:p>
            <a:pPr lvl="0" algn="r">
              <a:lnSpc>
                <a:spcPct val="100000"/>
              </a:lnSpc>
              <a:buClrTx/>
              <a:buSzTx/>
              <a:buFontTx/>
            </a:pPr>
            <a:r>
              <a:rPr>
                <a:sym typeface="+mn-ea"/>
              </a:rPr>
              <a:t>单击此处编辑标题</a:t>
            </a:r>
            <a:endParaRPr>
              <a:sym typeface="+mn-ea"/>
            </a:endParaRPr>
          </a:p>
        </p:txBody>
      </p:sp>
      <p:sp>
        <p:nvSpPr>
          <p:cNvPr id="4" name="日期占位符 3"/>
          <p:cNvSpPr>
            <a:spLocks noGrp="1"/>
          </p:cNvSpPr>
          <p:nvPr>
            <p:ph type="dt" sz="half" idx="10"/>
            <p:custDataLst>
              <p:tags r:id="rId12"/>
            </p:custDataLst>
          </p:nvPr>
        </p:nvSpPr>
        <p:spPr>
          <a:xfrm>
            <a:off x="838200" y="6356350"/>
            <a:ext cx="2743200" cy="365125"/>
          </a:xfrm>
        </p:spPr>
        <p:txBody>
          <a:bodyPr/>
          <a:lstStyle>
            <a:lvl1pPr>
              <a:defRPr>
                <a:latin typeface="MiSans Normal"/>
                <a:ea typeface="MiSans Normal"/>
                <a:sym typeface="MiSans Normal"/>
              </a:defRPr>
            </a:lvl1pPr>
          </a:lstStyle>
          <a:p>
            <a:fld id="{AC1B7B3F-A56B-4310-A966-BD55D80449F1}" type="datetimeFigureOut">
              <a:rPr lang="zh-CN" altLang="en-US" smtClean="0"/>
              <a:t/>
            </a:fld>
            <a:endParaRPr lang="zh-CN" altLang="en-US"/>
          </a:p>
        </p:txBody>
      </p:sp>
      <p:sp>
        <p:nvSpPr>
          <p:cNvPr id="5" name="页脚占位符 4"/>
          <p:cNvSpPr>
            <a:spLocks noGrp="1"/>
          </p:cNvSpPr>
          <p:nvPr>
            <p:ph type="ftr" sz="quarter" idx="11"/>
            <p:custDataLst>
              <p:tags r:id="rId13"/>
            </p:custDataLst>
          </p:nvPr>
        </p:nvSpPr>
        <p:spPr>
          <a:xfrm>
            <a:off x="4038600" y="6356350"/>
            <a:ext cx="4114800" cy="365125"/>
          </a:xfrm>
        </p:spPr>
        <p:txBody>
          <a:bodyPr/>
          <a:lstStyle>
            <a:lvl1pPr>
              <a:defRPr>
                <a:latin typeface="MiSans Normal"/>
                <a:ea typeface="MiSans Normal"/>
                <a:sym typeface="MiSans Normal"/>
              </a:defRPr>
            </a:lvl1pPr>
          </a:lstStyle>
          <a:p>
            <a:endParaRPr lang="zh-CN" altLang="en-US"/>
          </a:p>
        </p:txBody>
      </p:sp>
      <p:sp>
        <p:nvSpPr>
          <p:cNvPr id="6" name="灯片编号占位符 5"/>
          <p:cNvSpPr>
            <a:spLocks noGrp="1"/>
          </p:cNvSpPr>
          <p:nvPr>
            <p:ph type="sldNum" sz="quarter" idx="12"/>
            <p:custDataLst>
              <p:tags r:id="rId14"/>
            </p:custDataLst>
          </p:nvPr>
        </p:nvSpPr>
        <p:spPr>
          <a:xfrm>
            <a:off x="8610600" y="6356350"/>
            <a:ext cx="2743200" cy="365125"/>
          </a:xfrm>
        </p:spPr>
        <p:txBody>
          <a:bodyPr/>
          <a:lstStyle>
            <a:lvl1pPr>
              <a:defRPr>
                <a:latin typeface="MiSans Normal"/>
                <a:ea typeface="MiSans Normal"/>
                <a:sym typeface="MiSans Normal"/>
              </a:defRPr>
            </a:lvl1p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1" name=""/>
        <p:cNvGrpSpPr/>
        <p:nvPr/>
      </p:nvGrpSpPr>
      <p:grpSpPr>
        <a:xfrm>
          <a:off x="0" y="0"/>
          <a:ext cx="0" cy="0"/>
        </a:xfrm>
      </p:grpSpPr>
      <p:pic>
        <p:nvPicPr>
          <p:cNvPr id="420" name="图片 419" descr="图片包含 游戏机, 自然&#10;&#10;描述已自动生成"/>
          <p:cNvPicPr>
            <a:picLocks noChangeAspect="1"/>
          </p:cNvPicPr>
          <p:nvPr>
            <p:custDataLst>
              <p:tags r:id="rId2"/>
            </p:custDataLst>
          </p:nvPr>
        </p:nvPicPr>
        <p:blipFill>
          <a:blip r:embed="rId1">
            <a:duotone>
              <a:schemeClr val="accent1">
                <a:shade val="45000"/>
                <a:satMod val="135000"/>
              </a:schemeClr>
              <a:prstClr val="white"/>
            </a:duotone>
          </a:blip>
          <a:stretch>
            <a:fillRect/>
          </a:stretch>
        </p:blipFill>
        <p:spPr>
          <a:xfrm flipH="1" flipV="1">
            <a:off x="0" y="0"/>
            <a:ext cx="12192000" cy="6858000"/>
          </a:xfrm>
          <a:custGeom>
            <a:gdLst>
              <a:gd name="connsiteX0" fmla="*/ 12192000 w 12192000"/>
              <a:gd name="connsiteY0" fmla="*/ 6858000 h 6858000"/>
              <a:gd name="connsiteX1" fmla="*/ 0 w 12192000"/>
              <a:gd name="connsiteY1" fmla="*/ 6858000 h 6858000"/>
              <a:gd name="connsiteX2" fmla="*/ 0 w 12192000"/>
              <a:gd name="connsiteY2" fmla="*/ 0 h 6858000"/>
              <a:gd name="connsiteX3" fmla="*/ 12192000 w 12192000"/>
              <a:gd name="connsiteY3" fmla="*/ 0 h 6858000"/>
            </a:gdLst>
            <a:cxnLst>
              <a:cxn ang="0">
                <a:pos x="connsiteX0" y="connsiteY0"/>
              </a:cxn>
              <a:cxn ang="0">
                <a:pos x="connsiteX1" y="connsiteY1"/>
              </a:cxn>
              <a:cxn ang="0">
                <a:pos x="connsiteX2" y="connsiteY2"/>
              </a:cxn>
              <a:cxn ang="0">
                <a:pos x="connsiteX3" y="connsiteY3"/>
              </a:cxn>
            </a:cxnLst>
            <a:rect l="l" t="t" r="r" b="b"/>
            <a:pathLst>
              <a:path w="12192000" h="6858000">
                <a:moveTo>
                  <a:pt x="12192000" y="6858000"/>
                </a:moveTo>
                <a:lnTo>
                  <a:pt x="0" y="6858000"/>
                </a:lnTo>
                <a:lnTo>
                  <a:pt x="0" y="0"/>
                </a:lnTo>
                <a:lnTo>
                  <a:pt x="12192000" y="0"/>
                </a:lnTo>
                <a:close/>
              </a:path>
            </a:pathLst>
          </a:custGeom>
        </p:spPr>
      </p:pic>
      <p:sp>
        <p:nvSpPr>
          <p:cNvPr id="8" name="正文"/>
          <p:cNvSpPr txBox="1">
            <a:spLocks noGrp="1"/>
          </p:cNvSpPr>
          <p:nvPr>
            <p:ph idx="2"/>
            <p:custDataLst>
              <p:tags r:id="rId3"/>
            </p:custDataLst>
          </p:nvPr>
        </p:nvSpPr>
        <p:spPr>
          <a:xfrm>
            <a:off x="608400" y="1490400"/>
            <a:ext cx="10969200" cy="47592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2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uFillTx/>
                <a:latin typeface="+mn-ea"/>
                <a:ea typeface="+mn-ea"/>
                <a:cs typeface="MiSans Normal" panose="00000500000000000000" charset="-122"/>
                <a:sym typeface="MiSans Normal"/>
              </a:defRPr>
            </a:lvl1pPr>
            <a:lvl2pPr marL="685800" marR="0" lvl="1" indent="-228600" algn="l" defTabSz="914400" rtl="0" eaLnBrk="1" fontAlgn="auto" latinLnBrk="0" hangingPunct="1">
              <a:lnSpc>
                <a:spcPct val="120000"/>
              </a:lnSpc>
              <a:spcBef>
                <a:spcPts val="200"/>
              </a:spcBef>
              <a:spcAft>
                <a:spcPct val="0"/>
              </a:spcAft>
              <a:buFont typeface="Arial" pitchFamily="34" charset="0"/>
              <a:buChar char="●"/>
              <a:tabLst>
                <a:tab pos="1609725"/>
              </a:tabLst>
              <a:defRPr kumimoji="0" lang="zh-CN" altLang="en-US" sz="1600" b="0" i="0" u="none" strike="noStrike" kern="1200" cap="none" spc="150" normalizeH="0" baseline="0">
                <a:solidFill>
                  <a:schemeClr val="tx1">
                    <a:lumMod val="65000"/>
                    <a:lumOff val="35000"/>
                  </a:schemeClr>
                </a:solidFill>
                <a:uFillTx/>
                <a:latin typeface="+mn-ea"/>
                <a:ea typeface="+mn-ea"/>
                <a:cs typeface="+mn-cs"/>
                <a:sym typeface="MiSans Normal"/>
              </a:defRPr>
            </a:lvl2pPr>
            <a:lvl3pPr marL="1143000" marR="0" lvl="2" indent="-228600" algn="l" defTabSz="914400" rtl="0" eaLnBrk="1" fontAlgn="auto" latinLnBrk="0" hangingPunct="1">
              <a:lnSpc>
                <a:spcPct val="120000"/>
              </a:lnSpc>
              <a:spcBef>
                <a:spcPts val="200"/>
              </a:spcBef>
              <a:spcAft>
                <a:spcPct val="0"/>
              </a:spcAft>
              <a:buFont typeface="Arial" pitchFamily="34" charset="0"/>
              <a:buChar char="●"/>
              <a:defRPr kumimoji="0" lang="zh-CN" altLang="en-US" sz="1600" b="0" i="0" u="none" strike="noStrike" kern="1200" cap="none" spc="150" normalizeH="0" baseline="0">
                <a:solidFill>
                  <a:schemeClr val="tx1">
                    <a:lumMod val="65000"/>
                    <a:lumOff val="35000"/>
                  </a:schemeClr>
                </a:solidFill>
                <a:uFillTx/>
                <a:latin typeface="+mn-ea"/>
                <a:ea typeface="+mn-ea"/>
                <a:cs typeface="+mn-cs"/>
                <a:sym typeface="MiSans Normal"/>
              </a:defRPr>
            </a:lvl3pPr>
            <a:lvl4pPr marL="1600200" marR="0" lvl="3" indent="-228600" algn="l" defTabSz="914400" rtl="0" eaLnBrk="1" fontAlgn="auto" latinLnBrk="0" hangingPunct="1">
              <a:lnSpc>
                <a:spcPct val="120000"/>
              </a:lnSpc>
              <a:spcBef>
                <a:spcPts val="200"/>
              </a:spcBef>
              <a:spcAft>
                <a:spcPct val="0"/>
              </a:spcAft>
              <a:buFont typeface="Wingdings" panose="05000000000000000000" charset="0"/>
              <a:buChar char=""/>
              <a:defRPr kumimoji="0" lang="zh-CN" altLang="en-US" sz="1600" b="0" i="0" u="none" strike="noStrike" kern="1200" cap="none" spc="150" normalizeH="0" baseline="0">
                <a:solidFill>
                  <a:schemeClr val="tx1">
                    <a:lumMod val="65000"/>
                    <a:lumOff val="35000"/>
                  </a:schemeClr>
                </a:solidFill>
                <a:uFillTx/>
                <a:latin typeface="+mn-ea"/>
                <a:ea typeface="+mn-ea"/>
                <a:cs typeface="+mn-cs"/>
                <a:sym typeface="MiSans Normal"/>
              </a:defRPr>
            </a:lvl4pPr>
            <a:lvl5pPr marL="2057400" marR="0" lvl="4" indent="-228600" algn="l" defTabSz="914400" rtl="0" eaLnBrk="1" fontAlgn="auto" latinLnBrk="0" hangingPunct="1">
              <a:lnSpc>
                <a:spcPct val="120000"/>
              </a:lnSpc>
              <a:spcBef>
                <a:spcPts val="200"/>
              </a:spcBef>
              <a:spcAft>
                <a:spcPct val="0"/>
              </a:spcAft>
              <a:buFont typeface="Arial" pitchFamily="34" charset="0"/>
              <a:buChar char="•"/>
              <a:defRPr kumimoji="0" lang="zh-CN" altLang="en-US" sz="1600" b="0" i="0" u="none" strike="noStrike" kern="1200" cap="none" spc="150" normalizeH="0" baseline="0">
                <a:solidFill>
                  <a:schemeClr val="tx1">
                    <a:lumMod val="65000"/>
                    <a:lumOff val="35000"/>
                  </a:schemeClr>
                </a:solidFill>
                <a:uFillTx/>
                <a:latin typeface="+mn-ea"/>
                <a:ea typeface="+mn-ea"/>
                <a:cs typeface="+mn-cs"/>
                <a:sym typeface="MiSans Normal"/>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200"/>
              </a:spcBef>
              <a:spcAft>
                <a:spcPct val="0"/>
              </a:spcAft>
            </a:pPr>
            <a:r>
              <a:rPr>
                <a:sym typeface="+mn-ea"/>
              </a:rPr>
              <a:t>单击此处编辑母版文本样式</a:t>
            </a:r>
            <a:endParaRPr>
              <a:sym typeface="+mn-ea"/>
            </a:endParaRPr>
          </a:p>
          <a:p>
            <a:pPr lvl="1">
              <a:spcBef>
                <a:spcPts val="200"/>
              </a:spcBef>
              <a:spcAft>
                <a:spcPct val="0"/>
              </a:spcAft>
            </a:pPr>
            <a:r>
              <a:rPr err="1">
                <a:sym typeface="+mn-ea"/>
              </a:rPr>
              <a:t>第二级</a:t>
            </a:r>
            <a:endParaRPr>
              <a:sym typeface="+mn-ea"/>
            </a:endParaRPr>
          </a:p>
          <a:p>
            <a:pPr lvl="2">
              <a:spcBef>
                <a:spcPts val="200"/>
              </a:spcBef>
              <a:spcAft>
                <a:spcPct val="0"/>
              </a:spcAft>
            </a:pPr>
            <a:r>
              <a:rPr err="1">
                <a:sym typeface="+mn-ea"/>
              </a:rPr>
              <a:t>第三级</a:t>
            </a:r>
            <a:endParaRPr>
              <a:sym typeface="+mn-ea"/>
            </a:endParaRPr>
          </a:p>
          <a:p>
            <a:pPr lvl="3">
              <a:spcBef>
                <a:spcPts val="200"/>
              </a:spcBef>
              <a:spcAft>
                <a:spcPct val="0"/>
              </a:spcAft>
            </a:pPr>
            <a:r>
              <a:rPr err="1">
                <a:sym typeface="+mn-ea"/>
              </a:rPr>
              <a:t>第四级</a:t>
            </a:r>
            <a:endParaRPr>
              <a:sym typeface="+mn-ea"/>
            </a:endParaRPr>
          </a:p>
          <a:p>
            <a:pPr lvl="4">
              <a:spcBef>
                <a:spcPts val="200"/>
              </a:spcBef>
              <a:spcAft>
                <a:spcPct val="0"/>
              </a:spcAft>
            </a:pPr>
            <a:r>
              <a:rPr err="1">
                <a:sym typeface="+mn-ea"/>
              </a:rPr>
              <a:t>第五级</a:t>
            </a:r>
            <a:endParaRPr>
              <a:sym typeface="+mn-ea"/>
            </a:endParaRPr>
          </a:p>
        </p:txBody>
      </p:sp>
      <p:sp>
        <p:nvSpPr>
          <p:cNvPr id="7" name="标题"/>
          <p:cNvSpPr txBox="1">
            <a:spLocks noGrp="1"/>
          </p:cNvSpPr>
          <p:nvPr>
            <p:ph type="title" idx="1"/>
            <p:custDataLst>
              <p:tags r:id="rId4"/>
            </p:custDataLst>
          </p:nvPr>
        </p:nvSpPr>
        <p:spPr>
          <a:xfrm>
            <a:off x="608965" y="608330"/>
            <a:ext cx="10968355" cy="682625"/>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sz="3200" b="1" i="0" u="none" strike="noStrike" kern="1200" cap="none" spc="300" normalizeH="0" baseline="0" noProof="1">
                <a:ln>
                  <a:noFill/>
                  <a:prstDash val="sysDot"/>
                </a:ln>
                <a:solidFill>
                  <a:schemeClr val="accent1"/>
                </a:solidFill>
                <a:latin typeface="+mj-ea"/>
                <a:ea typeface="+mj-ea"/>
                <a:cs typeface="MiSans Heavy" panose="00000a00000000000000" charset="-122"/>
                <a:sym typeface="MiSans Normal"/>
              </a:defRPr>
            </a:lvl1pPr>
          </a:lstStyle>
          <a:p>
            <a:pPr lvl="0"/>
            <a:r>
              <a:rPr err="1">
                <a:sym typeface="+mn-ea"/>
              </a:rPr>
              <a:t>单击此处编辑母版标题样式</a:t>
            </a:r>
            <a:endParaRPr>
              <a:sym typeface="+mn-ea"/>
            </a:endParaRPr>
          </a:p>
        </p:txBody>
      </p:sp>
      <p:sp>
        <p:nvSpPr>
          <p:cNvPr id="4" name="日期占位符 3"/>
          <p:cNvSpPr>
            <a:spLocks noGrp="1"/>
          </p:cNvSpPr>
          <p:nvPr>
            <p:ph type="dt" sz="half" idx="10"/>
            <p:custDataLst>
              <p:tags r:id="rId5"/>
            </p:custDataLst>
          </p:nvPr>
        </p:nvSpPr>
        <p:spPr>
          <a:xfrm>
            <a:off x="838200" y="6356350"/>
            <a:ext cx="2743200" cy="365125"/>
          </a:xfrm>
        </p:spPr>
        <p:txBody>
          <a:bodyPr/>
          <a:lstStyle>
            <a:lvl1pPr>
              <a:defRPr>
                <a:latin typeface="MiSans Normal"/>
                <a:ea typeface="MiSans Normal"/>
                <a:sym typeface="MiSans Normal"/>
              </a:defRPr>
            </a:lvl1pPr>
          </a:lstStyle>
          <a:p>
            <a:fld id="{AC1B7B3F-A56B-4310-A966-BD55D80449F1}"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a:xfrm>
            <a:off x="4038600" y="6356350"/>
            <a:ext cx="4114800" cy="365125"/>
          </a:xfrm>
        </p:spPr>
        <p:txBody>
          <a:bodyPr/>
          <a:lstStyle>
            <a:lvl1pPr>
              <a:defRPr>
                <a:latin typeface="MiSans Normal"/>
                <a:ea typeface="MiSans Normal"/>
                <a:sym typeface="MiSans Normal"/>
              </a:defRPr>
            </a:lvl1pPr>
          </a:lstStyle>
          <a:p>
            <a:endParaRPr lang="zh-CN" altLang="en-US"/>
          </a:p>
        </p:txBody>
      </p:sp>
      <p:sp>
        <p:nvSpPr>
          <p:cNvPr id="6" name="灯片编号占位符 5"/>
          <p:cNvSpPr>
            <a:spLocks noGrp="1"/>
          </p:cNvSpPr>
          <p:nvPr>
            <p:ph type="sldNum" sz="quarter" idx="12"/>
            <p:custDataLst>
              <p:tags r:id="rId7"/>
            </p:custDataLst>
          </p:nvPr>
        </p:nvSpPr>
        <p:spPr>
          <a:xfrm>
            <a:off x="8610600" y="6356350"/>
            <a:ext cx="2743200" cy="365125"/>
          </a:xfrm>
        </p:spPr>
        <p:txBody>
          <a:bodyPr/>
          <a:lstStyle>
            <a:lvl1pPr>
              <a:defRPr>
                <a:latin typeface="MiSans Normal"/>
                <a:ea typeface="MiSans Normal"/>
                <a:sym typeface="MiSans Normal"/>
              </a:defRPr>
            </a:lvl1p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1" name=""/>
        <p:cNvGrpSpPr/>
        <p:nvPr/>
      </p:nvGrpSpPr>
      <p:grpSpPr>
        <a:xfrm>
          <a:off x="0" y="0"/>
          <a:ext cx="0" cy="0"/>
        </a:xfrm>
      </p:grpSpPr>
      <p:pic>
        <p:nvPicPr>
          <p:cNvPr id="12" name="图片 11" descr="图片包含 游戏机, 自然&#10;&#10;描述已自动生成"/>
          <p:cNvPicPr>
            <a:picLocks noChangeAspect="1"/>
          </p:cNvPicPr>
          <p:nvPr>
            <p:custDataLst>
              <p:tags r:id="rId2"/>
            </p:custDataLst>
          </p:nvPr>
        </p:nvPicPr>
        <p:blipFill>
          <a:blip r:embed="rId1">
            <a:duotone>
              <a:schemeClr val="accent1">
                <a:shade val="45000"/>
                <a:satMod val="135000"/>
              </a:schemeClr>
              <a:prstClr val="white"/>
            </a:duotone>
          </a:blip>
          <a:stretch>
            <a:fillRect/>
          </a:stretch>
        </p:blipFill>
        <p:spPr>
          <a:xfrm flipV="1">
            <a:off x="0" y="0"/>
            <a:ext cx="12192000" cy="6858000"/>
          </a:xfrm>
          <a:custGeom>
            <a:gdLst>
              <a:gd name="connsiteX0" fmla="*/ 12192000 w 12192000"/>
              <a:gd name="connsiteY0" fmla="*/ 6858000 h 6858000"/>
              <a:gd name="connsiteX1" fmla="*/ 0 w 12192000"/>
              <a:gd name="connsiteY1" fmla="*/ 6858000 h 6858000"/>
              <a:gd name="connsiteX2" fmla="*/ 0 w 12192000"/>
              <a:gd name="connsiteY2" fmla="*/ 0 h 6858000"/>
              <a:gd name="connsiteX3" fmla="*/ 12192000 w 12192000"/>
              <a:gd name="connsiteY3" fmla="*/ 0 h 6858000"/>
            </a:gdLst>
            <a:cxnLst>
              <a:cxn ang="0">
                <a:pos x="connsiteX0" y="connsiteY0"/>
              </a:cxn>
              <a:cxn ang="0">
                <a:pos x="connsiteX1" y="connsiteY1"/>
              </a:cxn>
              <a:cxn ang="0">
                <a:pos x="connsiteX2" y="connsiteY2"/>
              </a:cxn>
              <a:cxn ang="0">
                <a:pos x="connsiteX3" y="connsiteY3"/>
              </a:cxn>
            </a:cxnLst>
            <a:rect l="l" t="t" r="r" b="b"/>
            <a:pathLst>
              <a:path w="12192000" h="6858000">
                <a:moveTo>
                  <a:pt x="12192000" y="6858000"/>
                </a:moveTo>
                <a:lnTo>
                  <a:pt x="0" y="6858000"/>
                </a:lnTo>
                <a:lnTo>
                  <a:pt x="0" y="0"/>
                </a:lnTo>
                <a:lnTo>
                  <a:pt x="12192000" y="0"/>
                </a:lnTo>
                <a:close/>
              </a:path>
            </a:pathLst>
          </a:custGeom>
        </p:spPr>
      </p:pic>
      <p:sp>
        <p:nvSpPr>
          <p:cNvPr id="11" name="矩形 10"/>
          <p:cNvSpPr/>
          <p:nvPr>
            <p:custDataLst>
              <p:tags r:id="rId3"/>
            </p:custDataLst>
          </p:nvPr>
        </p:nvSpPr>
        <p:spPr>
          <a:xfrm>
            <a:off x="-1" y="0"/>
            <a:ext cx="4308953" cy="6858000"/>
          </a:xfrm>
          <a:prstGeom prst="rect">
            <a:avLst/>
          </a:prstGeom>
          <a:solidFill>
            <a:schemeClr val="accent1"/>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MiSans Normal"/>
              <a:ea typeface="MiSans Normal"/>
              <a:cs typeface="MiSans Normal" panose="00000500000000000000" charset="-122"/>
              <a:sym typeface="MiSans Normal"/>
            </a:endParaRPr>
          </a:p>
        </p:txBody>
      </p:sp>
      <p:sp>
        <p:nvSpPr>
          <p:cNvPr id="10" name="矩形 9"/>
          <p:cNvSpPr/>
          <p:nvPr>
            <p:custDataLst>
              <p:tags r:id="rId4"/>
            </p:custDataLst>
          </p:nvPr>
        </p:nvSpPr>
        <p:spPr>
          <a:xfrm>
            <a:off x="603336" y="1125538"/>
            <a:ext cx="7263009" cy="4786747"/>
          </a:xfrm>
          <a:prstGeom prst="rect">
            <a:avLst/>
          </a:prstGeom>
          <a:solidFill>
            <a:schemeClr val="accent1">
              <a:lumMod val="20000"/>
              <a:lumOff val="80000"/>
              <a:alpha val="52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MiSans Normal"/>
              <a:ea typeface="MiSans Normal"/>
              <a:cs typeface="MiSans Normal" panose="00000500000000000000" charset="-122"/>
              <a:sym typeface="MiSans Normal"/>
            </a:endParaRPr>
          </a:p>
        </p:txBody>
      </p:sp>
      <p:sp>
        <p:nvSpPr>
          <p:cNvPr id="9" name="矩形 8"/>
          <p:cNvSpPr/>
          <p:nvPr>
            <p:custDataLst>
              <p:tags r:id="rId5"/>
            </p:custDataLst>
          </p:nvPr>
        </p:nvSpPr>
        <p:spPr>
          <a:xfrm>
            <a:off x="826716" y="1012803"/>
            <a:ext cx="7928977" cy="4999690"/>
          </a:xfrm>
          <a:prstGeom prst="rect">
            <a:avLst/>
          </a:prstGeom>
          <a:solidFill>
            <a:schemeClr val="bg1"/>
          </a:solidFill>
          <a:ln>
            <a:noFill/>
            <a:prstDash val="solid"/>
          </a:ln>
          <a:effectLst>
            <a:outerShdw blurRad="177800" dist="88900" dir="12000000" algn="t" rotWithShape="0">
              <a:srgbClr val="014EFE">
                <a:alpha val="8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MiSans Normal"/>
              <a:ea typeface="MiSans Normal"/>
              <a:cs typeface="MiSans Normal" panose="00000500000000000000" charset="-122"/>
              <a:sym typeface="MiSans Normal"/>
            </a:endParaRPr>
          </a:p>
        </p:txBody>
      </p:sp>
      <p:sp>
        <p:nvSpPr>
          <p:cNvPr id="8" name="内容占位符 7"/>
          <p:cNvSpPr>
            <a:spLocks noGrp="1"/>
          </p:cNvSpPr>
          <p:nvPr>
            <p:ph idx="3"/>
            <p:custDataLst>
              <p:tags r:id="rId6"/>
            </p:custDataLst>
          </p:nvPr>
        </p:nvSpPr>
        <p:spPr>
          <a:xfrm>
            <a:off x="826768" y="995679"/>
            <a:ext cx="7927975" cy="5017135"/>
          </a:xfrm>
          <a:prstGeom prst="rect">
            <a:avLst/>
          </a:prstGeom>
        </p:spPr>
        <p:txBody>
          <a:bodyPr/>
          <a:lstStyle>
            <a:lvl1pPr>
              <a:defRPr>
                <a:latin typeface="MiSans Normal"/>
                <a:ea typeface="MiSans Normal"/>
                <a:sym typeface="MiSans Normal"/>
              </a:defRPr>
            </a:lvl1pPr>
          </a:lstStyle>
          <a:p>
            <a:pPr algn="ctr"/>
            <a:endParaRPr lang="zh-CN" altLang="en-US"/>
          </a:p>
        </p:txBody>
      </p:sp>
      <p:sp>
        <p:nvSpPr>
          <p:cNvPr id="7" name="副标题"/>
          <p:cNvSpPr txBox="1">
            <a:spLocks noGrp="1"/>
          </p:cNvSpPr>
          <p:nvPr>
            <p:ph type="body" idx="2" hasCustomPrompt="1"/>
            <p:custDataLst>
              <p:tags r:id="rId7"/>
            </p:custDataLst>
          </p:nvPr>
        </p:nvSpPr>
        <p:spPr>
          <a:xfrm>
            <a:off x="9347835" y="1012825"/>
            <a:ext cx="2010410" cy="450215"/>
          </a:xfrm>
          <a:prstGeom prst="rect">
            <a:avLst/>
          </a:prstGeom>
          <a:noFill/>
        </p:spPr>
        <p:txBody>
          <a:bodyPr wrap="square" lIns="0" tIns="0" rIns="71755" bIns="0" rtlCol="0" anchor="b" anchorCtr="0">
            <a:normAutofit/>
          </a:bodyPr>
          <a:lstStyle>
            <a:lvl1pPr marL="0" marR="0" algn="r" defTabSz="914400" rtl="0" eaLnBrk="1" fontAlgn="auto" latinLnBrk="0" hangingPunct="1">
              <a:lnSpc>
                <a:spcPct val="100000"/>
              </a:lnSpc>
              <a:buClrTx/>
              <a:buSzTx/>
              <a:buFontTx/>
              <a:buNone/>
              <a:defRPr kumimoji="0" lang="en-US" altLang="zh-CN" sz="1600" b="1" i="0" u="none" strike="noStrike" kern="1200" cap="none" spc="0" normalizeH="0" baseline="0" noProof="1">
                <a:solidFill>
                  <a:schemeClr val="tx1">
                    <a:lumMod val="75000"/>
                    <a:lumOff val="25000"/>
                  </a:schemeClr>
                </a:solidFill>
                <a:uFillTx/>
                <a:latin typeface="+mj-ea"/>
                <a:ea typeface="+mj-ea"/>
                <a:cs typeface="MiSans Normal" panose="00000500000000000000" charset="-122"/>
                <a:sym typeface="MiSans Normal"/>
              </a:defRPr>
            </a:lvl1pPr>
          </a:lstStyle>
          <a:p>
            <a:pPr lvl="0" algn="r"/>
            <a:r>
              <a:rPr err="1">
                <a:sym typeface="+mn-ea"/>
              </a:rPr>
              <a:t>单击此处编辑副标题</a:t>
            </a:r>
            <a:endParaRPr>
              <a:sym typeface="+mn-ea"/>
            </a:endParaRPr>
          </a:p>
        </p:txBody>
      </p:sp>
      <p:sp>
        <p:nvSpPr>
          <p:cNvPr id="6" name="标题"/>
          <p:cNvSpPr txBox="1">
            <a:spLocks noGrp="1"/>
          </p:cNvSpPr>
          <p:nvPr>
            <p:ph type="title" idx="1" hasCustomPrompt="1"/>
            <p:custDataLst>
              <p:tags r:id="rId8"/>
            </p:custDataLst>
          </p:nvPr>
        </p:nvSpPr>
        <p:spPr>
          <a:xfrm>
            <a:off x="9347835" y="1503680"/>
            <a:ext cx="2010410" cy="1005205"/>
          </a:xfrm>
          <a:prstGeom prst="rect">
            <a:avLst/>
          </a:prstGeom>
          <a:noFill/>
        </p:spPr>
        <p:txBody>
          <a:bodyPr vert="horz" wrap="square" lIns="0" tIns="0" rIns="0" bIns="0" rtlCol="0" anchor="t" anchorCtr="0">
            <a:normAutofit/>
          </a:bodyPr>
          <a:lstStyle>
            <a:lvl1pPr marL="0" marR="0" lvl="0" algn="r" defTabSz="914400" rtl="0" eaLnBrk="1" fontAlgn="auto" latinLnBrk="0" hangingPunct="1">
              <a:lnSpc>
                <a:spcPct val="100000"/>
              </a:lnSpc>
              <a:buClrTx/>
              <a:buSzTx/>
              <a:buFontTx/>
              <a:buNone/>
              <a:defRPr kumimoji="0" lang="zh-CN" altLang="en-US" sz="5400" b="1" i="0" u="none" strike="noStrike" kern="1200" cap="none" spc="0" normalizeH="0" baseline="0" noProof="1">
                <a:solidFill>
                  <a:schemeClr val="accent1"/>
                </a:solidFill>
                <a:latin typeface="+mj-ea"/>
                <a:ea typeface="+mj-ea"/>
                <a:cs typeface="MiSans Normal" panose="00000500000000000000" charset="-122"/>
                <a:sym typeface="MiSans Normal"/>
              </a:defRPr>
            </a:lvl1pPr>
          </a:lstStyle>
          <a:p>
            <a:pPr lvl="0" algn="r">
              <a:buClrTx/>
              <a:buSzTx/>
              <a:buFontTx/>
            </a:pPr>
            <a:r>
              <a:rPr>
                <a:sym typeface="+mn-ea"/>
              </a:rPr>
              <a:t>标题</a:t>
            </a:r>
            <a:endParaRPr>
              <a:sym typeface="+mn-ea"/>
            </a:endParaRPr>
          </a:p>
        </p:txBody>
      </p:sp>
      <p:sp>
        <p:nvSpPr>
          <p:cNvPr id="3" name="日期占位符 2"/>
          <p:cNvSpPr>
            <a:spLocks noGrp="1"/>
          </p:cNvSpPr>
          <p:nvPr>
            <p:ph type="dt" sz="half" idx="10"/>
            <p:custDataLst>
              <p:tags r:id="rId9"/>
            </p:custDataLst>
          </p:nvPr>
        </p:nvSpPr>
        <p:spPr>
          <a:xfrm>
            <a:off x="838200" y="6356350"/>
            <a:ext cx="2743200" cy="365125"/>
          </a:xfrm>
        </p:spPr>
        <p:txBody>
          <a:bodyPr/>
          <a:lstStyle>
            <a:lvl1pPr>
              <a:defRPr>
                <a:latin typeface="MiSans Normal"/>
                <a:ea typeface="MiSans Normal"/>
                <a:sym typeface="MiSans Normal"/>
              </a:defRPr>
            </a:lvl1pPr>
          </a:lstStyle>
          <a:p>
            <a:fld id="{263DB197-84B0-484E-9C0F-88358ECCB797}" type="datetimeFigureOut">
              <a:rPr lang="zh-CN" altLang="en-US" smtClean="0"/>
              <a:t/>
            </a:fld>
            <a:endParaRPr lang="zh-CN" altLang="en-US"/>
          </a:p>
        </p:txBody>
      </p:sp>
      <p:sp>
        <p:nvSpPr>
          <p:cNvPr id="4" name="页脚占位符 3"/>
          <p:cNvSpPr>
            <a:spLocks noGrp="1"/>
          </p:cNvSpPr>
          <p:nvPr>
            <p:ph type="ftr" sz="quarter" idx="11"/>
            <p:custDataLst>
              <p:tags r:id="rId10"/>
            </p:custDataLst>
          </p:nvPr>
        </p:nvSpPr>
        <p:spPr>
          <a:xfrm>
            <a:off x="4038600" y="6356350"/>
            <a:ext cx="4114800" cy="365125"/>
          </a:xfrm>
        </p:spPr>
        <p:txBody>
          <a:bodyPr/>
          <a:lstStyle>
            <a:lvl1pPr>
              <a:defRPr>
                <a:latin typeface="MiSans Normal"/>
                <a:ea typeface="MiSans Normal"/>
                <a:sym typeface="MiSans Normal"/>
              </a:defRPr>
            </a:lvl1pPr>
          </a:lstStyle>
          <a:p>
            <a:endParaRPr lang="zh-CN" altLang="en-US"/>
          </a:p>
        </p:txBody>
      </p:sp>
      <p:sp>
        <p:nvSpPr>
          <p:cNvPr id="5" name="灯片编号占位符 4"/>
          <p:cNvSpPr>
            <a:spLocks noGrp="1"/>
          </p:cNvSpPr>
          <p:nvPr>
            <p:ph type="sldNum" sz="quarter" idx="12"/>
            <p:custDataLst>
              <p:tags r:id="rId11"/>
            </p:custDataLst>
          </p:nvPr>
        </p:nvSpPr>
        <p:spPr>
          <a:xfrm>
            <a:off x="8610600" y="6356350"/>
            <a:ext cx="2743200" cy="365125"/>
          </a:xfrm>
        </p:spPr>
        <p:txBody>
          <a:bodyPr/>
          <a:lstStyle>
            <a:lvl1pPr>
              <a:defRPr>
                <a:latin typeface="MiSans Normal"/>
                <a:ea typeface="MiSans Normal"/>
                <a:sym typeface="MiSans Normal"/>
              </a:defRPr>
            </a:lvl1pPr>
          </a:lstStyle>
          <a:p>
            <a:fld id="{E077DA78-E013-4A8C-AD75-63A150561B10}"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1" name=""/>
        <p:cNvGrpSpPr/>
        <p:nvPr/>
      </p:nvGrpSpPr>
      <p:grpSpPr>
        <a:xfrm>
          <a:off x="0" y="0"/>
          <a:ext cx="0" cy="0"/>
        </a:xfrm>
      </p:grpSpPr>
      <p:pic>
        <p:nvPicPr>
          <p:cNvPr id="9" name="图片 8" descr="图片包含 游戏机, 自然&#10;&#10;描述已自动生成"/>
          <p:cNvPicPr>
            <a:picLocks noChangeAspect="1"/>
          </p:cNvPicPr>
          <p:nvPr>
            <p:custDataLst>
              <p:tags r:id="rId2"/>
            </p:custDataLst>
          </p:nvPr>
        </p:nvPicPr>
        <p:blipFill>
          <a:blip r:embed="rId1">
            <a:duotone>
              <a:schemeClr val="accent1">
                <a:shade val="45000"/>
                <a:satMod val="135000"/>
              </a:schemeClr>
              <a:prstClr val="white"/>
            </a:duotone>
          </a:blip>
          <a:stretch>
            <a:fillRect/>
          </a:stretch>
        </p:blipFill>
        <p:spPr>
          <a:xfrm flipH="1" flipV="1">
            <a:off x="688932" y="0"/>
            <a:ext cx="11503069" cy="6858000"/>
          </a:xfrm>
          <a:custGeom>
            <a:gdLst>
              <a:gd name="connsiteX0" fmla="*/ 11503069 w 11503069"/>
              <a:gd name="connsiteY0" fmla="*/ 6858000 h 6858000"/>
              <a:gd name="connsiteX1" fmla="*/ 0 w 11503069"/>
              <a:gd name="connsiteY1" fmla="*/ 6858000 h 6858000"/>
              <a:gd name="connsiteX2" fmla="*/ 0 w 11503069"/>
              <a:gd name="connsiteY2" fmla="*/ 0 h 6858000"/>
              <a:gd name="connsiteX3" fmla="*/ 11503069 w 11503069"/>
              <a:gd name="connsiteY3" fmla="*/ 0 h 6858000"/>
            </a:gdLst>
            <a:cxnLst>
              <a:cxn ang="0">
                <a:pos x="connsiteX0" y="connsiteY0"/>
              </a:cxn>
              <a:cxn ang="0">
                <a:pos x="connsiteX1" y="connsiteY1"/>
              </a:cxn>
              <a:cxn ang="0">
                <a:pos x="connsiteX2" y="connsiteY2"/>
              </a:cxn>
              <a:cxn ang="0">
                <a:pos x="connsiteX3" y="connsiteY3"/>
              </a:cxn>
            </a:cxnLst>
            <a:rect l="l" t="t" r="r" b="b"/>
            <a:pathLst>
              <a:path w="11503069" h="6858000">
                <a:moveTo>
                  <a:pt x="11503069" y="6858000"/>
                </a:moveTo>
                <a:lnTo>
                  <a:pt x="0" y="6858000"/>
                </a:lnTo>
                <a:lnTo>
                  <a:pt x="0" y="0"/>
                </a:lnTo>
                <a:lnTo>
                  <a:pt x="11503069" y="0"/>
                </a:lnTo>
                <a:close/>
              </a:path>
            </a:pathLst>
          </a:custGeom>
        </p:spPr>
      </p:pic>
      <p:sp>
        <p:nvSpPr>
          <p:cNvPr id="8" name="节编号"/>
          <p:cNvSpPr txBox="1">
            <a:spLocks noGrp="1"/>
          </p:cNvSpPr>
          <p:nvPr>
            <p:ph type="body" idx="6" hasCustomPrompt="1"/>
            <p:custDataLst>
              <p:tags r:id="rId3"/>
            </p:custDataLst>
          </p:nvPr>
        </p:nvSpPr>
        <p:spPr>
          <a:xfrm>
            <a:off x="3124200" y="1438275"/>
            <a:ext cx="1717040" cy="3496945"/>
          </a:xfrm>
          <a:prstGeom prst="rect">
            <a:avLst/>
          </a:prstGeom>
          <a:noFill/>
        </p:spPr>
        <p:txBody>
          <a:bodyPr vert="horz" wrap="square" lIns="0" tIns="0" rIns="0" bIns="0" rtlCol="0" anchor="ctr" anchorCtr="0">
            <a:normAutofit/>
          </a:bodyPr>
          <a:lstStyle>
            <a:lvl1pPr marL="0" marR="0" lvl="0" algn="r" defTabSz="914400" rtl="0" eaLnBrk="1" fontAlgn="auto" latinLnBrk="0" hangingPunct="1">
              <a:lnSpc>
                <a:spcPct val="100000"/>
              </a:lnSpc>
              <a:buClrTx/>
              <a:buSzTx/>
              <a:buFontTx/>
              <a:buNone/>
              <a:defRPr kumimoji="0" lang="en-US" altLang="zh-CN" sz="5400" b="1" i="0" u="none" strike="noStrike" kern="1200" cap="none" spc="0" normalizeH="0" baseline="0" noProof="1">
                <a:solidFill>
                  <a:schemeClr val="accent1"/>
                </a:solidFill>
                <a:latin typeface="+mj-ea"/>
                <a:ea typeface="+mj-ea"/>
                <a:cs typeface="MiSans Normal" panose="00000500000000000000" charset="-122"/>
                <a:sym typeface="MiSans Normal"/>
              </a:defRPr>
            </a:lvl1pPr>
          </a:lstStyle>
          <a:p>
            <a:pPr lvl="0" algn="r">
              <a:buClrTx/>
              <a:buSzTx/>
              <a:buFontTx/>
            </a:pPr>
            <a:r>
              <a:rPr err="1">
                <a:sym typeface="+mn-ea"/>
              </a:rPr>
              <a:t>编号</a:t>
            </a:r>
            <a:endParaRPr>
              <a:sym typeface="+mn-ea"/>
            </a:endParaRPr>
          </a:p>
        </p:txBody>
      </p:sp>
      <p:sp>
        <p:nvSpPr>
          <p:cNvPr id="7" name="标题"/>
          <p:cNvSpPr txBox="1">
            <a:spLocks noGrp="1"/>
          </p:cNvSpPr>
          <p:nvPr>
            <p:ph type="title" idx="5" hasCustomPrompt="1"/>
            <p:custDataLst>
              <p:tags r:id="rId4"/>
            </p:custDataLst>
          </p:nvPr>
        </p:nvSpPr>
        <p:spPr>
          <a:xfrm>
            <a:off x="5201920" y="1438275"/>
            <a:ext cx="5602605" cy="3496945"/>
          </a:xfrm>
          <a:prstGeom prst="rect">
            <a:avLst/>
          </a:prstGeom>
          <a:noFill/>
        </p:spPr>
        <p:txBody>
          <a:bodyPr vert="horz" wrap="square" lIns="0" tIns="0" rIns="0" bIns="0" rtlCol="0" anchor="ctr" anchorCtr="0">
            <a:normAutofit/>
          </a:bodyPr>
          <a:lstStyle>
            <a:lvl1pPr marL="0" marR="0" lvl="0" algn="just" defTabSz="914400" rtl="0" eaLnBrk="1" fontAlgn="auto" latinLnBrk="0" hangingPunct="1">
              <a:lnSpc>
                <a:spcPct val="100000"/>
              </a:lnSpc>
              <a:buClrTx/>
              <a:buSzTx/>
              <a:buFontTx/>
              <a:buNone/>
              <a:defRPr kumimoji="0" lang="zh-CN" altLang="en-US" sz="5400" b="1" i="0" u="none" strike="noStrike" kern="1200" cap="none" spc="0" normalizeH="0" baseline="0" noProof="1">
                <a:solidFill>
                  <a:schemeClr val="accent1"/>
                </a:solidFill>
                <a:latin typeface="+mj-ea"/>
                <a:ea typeface="+mj-ea"/>
                <a:cs typeface="MiSans Normal" panose="00000500000000000000" charset="-122"/>
                <a:sym typeface="MiSans Normal"/>
              </a:defRPr>
            </a:lvl1pPr>
          </a:lstStyle>
          <a:p>
            <a:pPr lvl="0" algn="just">
              <a:lnSpc>
                <a:spcPct val="100000"/>
              </a:lnSpc>
              <a:buClrTx/>
              <a:buSzTx/>
              <a:buFontTx/>
            </a:pPr>
            <a:r>
              <a:rPr>
                <a:sym typeface="+mn-ea"/>
              </a:rPr>
              <a:t>单击此处编辑标题</a:t>
            </a:r>
            <a:endParaRPr>
              <a:sym typeface="+mn-ea"/>
            </a:endParaRPr>
          </a:p>
        </p:txBody>
      </p:sp>
      <p:sp>
        <p:nvSpPr>
          <p:cNvPr id="44" name="矩形 43"/>
          <p:cNvSpPr/>
          <p:nvPr>
            <p:custDataLst>
              <p:tags r:id="rId5"/>
            </p:custDataLst>
          </p:nvPr>
        </p:nvSpPr>
        <p:spPr>
          <a:xfrm>
            <a:off x="0" y="0"/>
            <a:ext cx="1055688" cy="6858000"/>
          </a:xfrm>
          <a:prstGeom prst="rect">
            <a:avLst/>
          </a:prstGeom>
          <a:solidFill>
            <a:schemeClr val="accent1"/>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MiSans Normal"/>
              <a:ea typeface="MiSans Normal"/>
              <a:cs typeface="MiSans Normal" panose="00000500000000000000" charset="-122"/>
              <a:sym typeface="MiSans Normal"/>
            </a:endParaRPr>
          </a:p>
        </p:txBody>
      </p:sp>
      <p:cxnSp>
        <p:nvCxnSpPr>
          <p:cNvPr id="56" name="直接连接符 55"/>
          <p:cNvCxnSpPr/>
          <p:nvPr>
            <p:custDataLst>
              <p:tags r:id="rId6"/>
            </p:custDataLst>
          </p:nvPr>
        </p:nvCxnSpPr>
        <p:spPr>
          <a:xfrm>
            <a:off x="313055" y="588645"/>
            <a:ext cx="426085"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7" name="直接连接符 56"/>
          <p:cNvCxnSpPr/>
          <p:nvPr>
            <p:custDataLst>
              <p:tags r:id="rId7"/>
            </p:custDataLst>
          </p:nvPr>
        </p:nvCxnSpPr>
        <p:spPr>
          <a:xfrm>
            <a:off x="314960" y="666115"/>
            <a:ext cx="426085"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8" name="直接连接符 57"/>
          <p:cNvCxnSpPr/>
          <p:nvPr>
            <p:custDataLst>
              <p:tags r:id="rId8"/>
            </p:custDataLst>
          </p:nvPr>
        </p:nvCxnSpPr>
        <p:spPr>
          <a:xfrm>
            <a:off x="316865" y="742950"/>
            <a:ext cx="426085"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4" name="日期占位符 3"/>
          <p:cNvSpPr>
            <a:spLocks noGrp="1"/>
          </p:cNvSpPr>
          <p:nvPr>
            <p:ph type="dt" sz="half" idx="10"/>
            <p:custDataLst>
              <p:tags r:id="rId9"/>
            </p:custDataLst>
          </p:nvPr>
        </p:nvSpPr>
        <p:spPr>
          <a:xfrm>
            <a:off x="838200" y="6356350"/>
            <a:ext cx="2743200" cy="365125"/>
          </a:xfrm>
        </p:spPr>
        <p:txBody>
          <a:bodyPr/>
          <a:lstStyle>
            <a:lvl1pPr>
              <a:defRPr>
                <a:latin typeface="MiSans Normal"/>
                <a:ea typeface="MiSans Normal"/>
                <a:sym typeface="MiSans Normal"/>
              </a:defRPr>
            </a:lvl1pPr>
          </a:lstStyle>
          <a:p>
            <a:fld id="{AC1B7B3F-A56B-4310-A966-BD55D80449F1}" type="datetimeFigureOut">
              <a:rPr lang="zh-CN" altLang="en-US" smtClean="0"/>
              <a:t/>
            </a:fld>
            <a:endParaRPr lang="zh-CN" altLang="en-US"/>
          </a:p>
        </p:txBody>
      </p:sp>
      <p:sp>
        <p:nvSpPr>
          <p:cNvPr id="5" name="页脚占位符 4"/>
          <p:cNvSpPr>
            <a:spLocks noGrp="1"/>
          </p:cNvSpPr>
          <p:nvPr>
            <p:ph type="ftr" sz="quarter" idx="11"/>
            <p:custDataLst>
              <p:tags r:id="rId10"/>
            </p:custDataLst>
          </p:nvPr>
        </p:nvSpPr>
        <p:spPr>
          <a:xfrm>
            <a:off x="4038600" y="6356350"/>
            <a:ext cx="4114800" cy="365125"/>
          </a:xfrm>
        </p:spPr>
        <p:txBody>
          <a:bodyPr/>
          <a:lstStyle>
            <a:lvl1pPr>
              <a:defRPr>
                <a:latin typeface="MiSans Normal"/>
                <a:ea typeface="MiSans Normal"/>
                <a:sym typeface="MiSans Normal"/>
              </a:defRPr>
            </a:lvl1pPr>
          </a:lstStyle>
          <a:p>
            <a:endParaRPr lang="zh-CN" altLang="en-US"/>
          </a:p>
        </p:txBody>
      </p:sp>
      <p:sp>
        <p:nvSpPr>
          <p:cNvPr id="6" name="灯片编号占位符 5"/>
          <p:cNvSpPr>
            <a:spLocks noGrp="1"/>
          </p:cNvSpPr>
          <p:nvPr>
            <p:ph type="sldNum" sz="quarter" idx="12"/>
            <p:custDataLst>
              <p:tags r:id="rId11"/>
            </p:custDataLst>
          </p:nvPr>
        </p:nvSpPr>
        <p:spPr>
          <a:xfrm>
            <a:off x="8610600" y="6356350"/>
            <a:ext cx="2743200" cy="365125"/>
          </a:xfrm>
        </p:spPr>
        <p:txBody>
          <a:bodyPr/>
          <a:lstStyle>
            <a:lvl1pPr>
              <a:defRPr>
                <a:latin typeface="MiSans Normal"/>
                <a:ea typeface="MiSans Normal"/>
                <a:sym typeface="MiSans Normal"/>
              </a:defRPr>
            </a:lvl1p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1" name=""/>
        <p:cNvGrpSpPr/>
        <p:nvPr/>
      </p:nvGrpSpPr>
      <p:grpSpPr>
        <a:xfrm>
          <a:off x="0" y="0"/>
          <a:ext cx="0" cy="0"/>
        </a:xfrm>
      </p:grpSpPr>
      <p:pic>
        <p:nvPicPr>
          <p:cNvPr id="11" name="图片 10" descr="图片包含 游戏机, 自然&#10;&#10;描述已自动生成"/>
          <p:cNvPicPr>
            <a:picLocks noChangeAspect="1"/>
          </p:cNvPicPr>
          <p:nvPr>
            <p:custDataLst>
              <p:tags r:id="rId2"/>
            </p:custDataLst>
          </p:nvPr>
        </p:nvPicPr>
        <p:blipFill>
          <a:blip r:embed="rId1">
            <a:duotone>
              <a:schemeClr val="accent1">
                <a:shade val="45000"/>
                <a:satMod val="135000"/>
              </a:schemeClr>
              <a:prstClr val="white"/>
            </a:duotone>
          </a:blip>
          <a:stretch>
            <a:fillRect/>
          </a:stretch>
        </p:blipFill>
        <p:spPr>
          <a:xfrm flipH="1" flipV="1">
            <a:off x="0" y="0"/>
            <a:ext cx="12192000" cy="6858000"/>
          </a:xfrm>
          <a:custGeom>
            <a:gdLst>
              <a:gd name="connsiteX0" fmla="*/ 12192000 w 12192000"/>
              <a:gd name="connsiteY0" fmla="*/ 6858000 h 6858000"/>
              <a:gd name="connsiteX1" fmla="*/ 0 w 12192000"/>
              <a:gd name="connsiteY1" fmla="*/ 6858000 h 6858000"/>
              <a:gd name="connsiteX2" fmla="*/ 0 w 12192000"/>
              <a:gd name="connsiteY2" fmla="*/ 0 h 6858000"/>
              <a:gd name="connsiteX3" fmla="*/ 12192000 w 12192000"/>
              <a:gd name="connsiteY3" fmla="*/ 0 h 6858000"/>
            </a:gdLst>
            <a:cxnLst>
              <a:cxn ang="0">
                <a:pos x="connsiteX0" y="connsiteY0"/>
              </a:cxn>
              <a:cxn ang="0">
                <a:pos x="connsiteX1" y="connsiteY1"/>
              </a:cxn>
              <a:cxn ang="0">
                <a:pos x="connsiteX2" y="connsiteY2"/>
              </a:cxn>
              <a:cxn ang="0">
                <a:pos x="connsiteX3" y="connsiteY3"/>
              </a:cxn>
            </a:cxnLst>
            <a:rect l="l" t="t" r="r" b="b"/>
            <a:pathLst>
              <a:path w="12192000" h="6858000">
                <a:moveTo>
                  <a:pt x="12192000" y="6858000"/>
                </a:moveTo>
                <a:lnTo>
                  <a:pt x="0" y="6858000"/>
                </a:lnTo>
                <a:lnTo>
                  <a:pt x="0" y="0"/>
                </a:lnTo>
                <a:lnTo>
                  <a:pt x="12192000" y="0"/>
                </a:lnTo>
                <a:close/>
              </a:path>
            </a:pathLst>
          </a:custGeom>
        </p:spPr>
      </p:pic>
      <p:sp>
        <p:nvSpPr>
          <p:cNvPr id="10" name="正文"/>
          <p:cNvSpPr txBox="1">
            <a:spLocks noGrp="1"/>
          </p:cNvSpPr>
          <p:nvPr>
            <p:ph idx="3"/>
            <p:custDataLst>
              <p:tags r:id="rId3"/>
            </p:custDataLst>
          </p:nvPr>
        </p:nvSpPr>
        <p:spPr>
          <a:xfrm>
            <a:off x="6400800" y="1452245"/>
            <a:ext cx="5176520" cy="479742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uFillTx/>
                <a:latin typeface="+mn-ea"/>
                <a:ea typeface="+mn-ea"/>
                <a:cs typeface="MiSans Normal" panose="00000500000000000000" charset="-122"/>
                <a:sym typeface="MiSans Normal"/>
              </a:defRPr>
            </a:lvl1pPr>
            <a:lvl2pPr marL="685800" marR="0" lvl="1" indent="-228600" algn="l" defTabSz="914400" rtl="0" eaLnBrk="1" fontAlgn="auto" latinLnBrk="0" hangingPunct="1">
              <a:lnSpc>
                <a:spcPct val="120000"/>
              </a:lnSpc>
              <a:spcBef>
                <a:spcPts val="200"/>
              </a:spcBef>
              <a:spcAft>
                <a:spcPct val="0"/>
              </a:spcAft>
              <a:buFont typeface="Arial" pitchFamily="34" charset="0"/>
              <a:buChar char="●"/>
              <a:tabLst>
                <a:tab pos="1609725"/>
              </a:tabLst>
              <a:defRPr kumimoji="0" lang="zh-CN" altLang="en-US" sz="1600" b="0" i="0" u="none" strike="noStrike" kern="1200" cap="none" spc="150" normalizeH="0" baseline="0">
                <a:solidFill>
                  <a:schemeClr val="tx1">
                    <a:lumMod val="50000"/>
                    <a:lumOff val="50000"/>
                  </a:schemeClr>
                </a:solidFill>
                <a:uFillTx/>
                <a:latin typeface="+mn-ea"/>
                <a:ea typeface="+mn-ea"/>
                <a:cs typeface="+mn-cs"/>
                <a:sym typeface="MiSans Normal"/>
              </a:defRPr>
            </a:lvl2pPr>
            <a:lvl3pPr marL="1143000" marR="0" lvl="2" indent="-228600" algn="l" defTabSz="914400" rtl="0" eaLnBrk="1" fontAlgn="auto" latinLnBrk="0" hangingPunct="1">
              <a:lnSpc>
                <a:spcPct val="120000"/>
              </a:lnSpc>
              <a:spcBef>
                <a:spcPts val="200"/>
              </a:spcBef>
              <a:spcAft>
                <a:spcPct val="0"/>
              </a:spcAft>
              <a:buFont typeface="Arial" pitchFamily="34" charset="0"/>
              <a:buChar char="●"/>
              <a:defRPr kumimoji="0" lang="zh-CN" altLang="en-US" sz="1600" b="0" i="0" u="none" strike="noStrike" kern="1200" cap="none" spc="150" normalizeH="0" baseline="0">
                <a:solidFill>
                  <a:schemeClr val="tx1">
                    <a:lumMod val="50000"/>
                    <a:lumOff val="50000"/>
                  </a:schemeClr>
                </a:solidFill>
                <a:uFillTx/>
                <a:latin typeface="+mn-ea"/>
                <a:ea typeface="+mn-ea"/>
                <a:cs typeface="+mn-cs"/>
                <a:sym typeface="MiSans Normal"/>
              </a:defRPr>
            </a:lvl3pPr>
            <a:lvl4pPr marL="1600200" marR="0" lvl="3" indent="-228600" algn="l" defTabSz="914400" rtl="0" eaLnBrk="1" fontAlgn="auto" latinLnBrk="0" hangingPunct="1">
              <a:lnSpc>
                <a:spcPct val="120000"/>
              </a:lnSpc>
              <a:spcBef>
                <a:spcPts val="200"/>
              </a:spcBef>
              <a:spcAft>
                <a:spcPct val="0"/>
              </a:spcAft>
              <a:buFont typeface="Wingdings" panose="05000000000000000000" charset="0"/>
              <a:buChar char=""/>
              <a:defRPr kumimoji="0" lang="zh-CN" altLang="en-US" sz="1600" b="0" i="0" u="none" strike="noStrike" kern="1200" cap="none" spc="150" normalizeH="0" baseline="0">
                <a:solidFill>
                  <a:schemeClr val="tx1">
                    <a:lumMod val="50000"/>
                    <a:lumOff val="50000"/>
                  </a:schemeClr>
                </a:solidFill>
                <a:uFillTx/>
                <a:latin typeface="+mn-ea"/>
                <a:ea typeface="+mn-ea"/>
                <a:cs typeface="+mn-cs"/>
                <a:sym typeface="MiSans Normal"/>
              </a:defRPr>
            </a:lvl4pPr>
            <a:lvl5pPr marL="2057400" marR="0" lvl="4" indent="-228600" algn="l" defTabSz="914400" rtl="0" eaLnBrk="1" fontAlgn="auto" latinLnBrk="0" hangingPunct="1">
              <a:lnSpc>
                <a:spcPct val="120000"/>
              </a:lnSpc>
              <a:spcBef>
                <a:spcPts val="200"/>
              </a:spcBef>
              <a:spcAft>
                <a:spcPct val="0"/>
              </a:spcAft>
              <a:buFont typeface="Arial" pitchFamily="34" charset="0"/>
              <a:buChar char="•"/>
              <a:defRPr kumimoji="0" lang="zh-CN" altLang="en-US" sz="1600" b="0" i="0" u="none" strike="noStrike" kern="1200" cap="none" spc="150" normalizeH="0" baseline="0">
                <a:solidFill>
                  <a:schemeClr val="tx1">
                    <a:lumMod val="50000"/>
                    <a:lumOff val="50000"/>
                  </a:schemeClr>
                </a:solidFill>
                <a:uFillTx/>
                <a:latin typeface="+mn-ea"/>
                <a:ea typeface="+mn-ea"/>
                <a:cs typeface="+mn-cs"/>
                <a:sym typeface="MiSans Normal"/>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pPr>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9" name="正文"/>
          <p:cNvSpPr txBox="1">
            <a:spLocks noGrp="1"/>
          </p:cNvSpPr>
          <p:nvPr>
            <p:ph idx="2"/>
            <p:custDataLst>
              <p:tags r:id="rId4"/>
            </p:custDataLst>
          </p:nvPr>
        </p:nvSpPr>
        <p:spPr>
          <a:xfrm>
            <a:off x="608330" y="1452245"/>
            <a:ext cx="5176520" cy="479742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uFillTx/>
                <a:latin typeface="+mn-ea"/>
                <a:ea typeface="+mn-ea"/>
                <a:cs typeface="MiSans Normal" panose="00000500000000000000" charset="-122"/>
                <a:sym typeface="MiSans Normal"/>
              </a:defRPr>
            </a:lvl1pPr>
            <a:lvl2pPr marL="685800" marR="0" lvl="1" indent="-228600" algn="l" defTabSz="914400" rtl="0" eaLnBrk="1" fontAlgn="auto" latinLnBrk="0" hangingPunct="1">
              <a:lnSpc>
                <a:spcPct val="120000"/>
              </a:lnSpc>
              <a:spcBef>
                <a:spcPts val="200"/>
              </a:spcBef>
              <a:spcAft>
                <a:spcPct val="0"/>
              </a:spcAft>
              <a:buFont typeface="Arial" pitchFamily="34" charset="0"/>
              <a:buChar char="●"/>
              <a:tabLst>
                <a:tab pos="1609725"/>
              </a:tabLst>
              <a:defRPr kumimoji="0" lang="zh-CN" altLang="en-US" sz="1600" b="0" i="0" u="none" strike="noStrike" kern="1200" cap="none" spc="150" normalizeH="0" baseline="0">
                <a:solidFill>
                  <a:schemeClr val="tx1">
                    <a:lumMod val="50000"/>
                    <a:lumOff val="50000"/>
                  </a:schemeClr>
                </a:solidFill>
                <a:uFillTx/>
                <a:latin typeface="+mn-ea"/>
                <a:ea typeface="+mn-ea"/>
                <a:cs typeface="+mn-cs"/>
                <a:sym typeface="MiSans Normal"/>
              </a:defRPr>
            </a:lvl2pPr>
            <a:lvl3pPr marL="1143000" marR="0" lvl="2" indent="-228600" algn="l" defTabSz="914400" rtl="0" eaLnBrk="1" fontAlgn="auto" latinLnBrk="0" hangingPunct="1">
              <a:lnSpc>
                <a:spcPct val="120000"/>
              </a:lnSpc>
              <a:spcBef>
                <a:spcPts val="200"/>
              </a:spcBef>
              <a:spcAft>
                <a:spcPct val="0"/>
              </a:spcAft>
              <a:buFont typeface="Arial" pitchFamily="34" charset="0"/>
              <a:buChar char="●"/>
              <a:defRPr kumimoji="0" lang="zh-CN" altLang="en-US" sz="1600" b="0" i="0" u="none" strike="noStrike" kern="1200" cap="none" spc="150" normalizeH="0" baseline="0">
                <a:solidFill>
                  <a:schemeClr val="tx1">
                    <a:lumMod val="50000"/>
                    <a:lumOff val="50000"/>
                  </a:schemeClr>
                </a:solidFill>
                <a:uFillTx/>
                <a:latin typeface="+mn-ea"/>
                <a:ea typeface="+mn-ea"/>
                <a:cs typeface="+mn-cs"/>
                <a:sym typeface="MiSans Normal"/>
              </a:defRPr>
            </a:lvl3pPr>
            <a:lvl4pPr marL="1600200" marR="0" lvl="3" indent="-228600" algn="l" defTabSz="914400" rtl="0" eaLnBrk="1" fontAlgn="auto" latinLnBrk="0" hangingPunct="1">
              <a:lnSpc>
                <a:spcPct val="120000"/>
              </a:lnSpc>
              <a:spcBef>
                <a:spcPts val="200"/>
              </a:spcBef>
              <a:spcAft>
                <a:spcPct val="0"/>
              </a:spcAft>
              <a:buFont typeface="Wingdings" panose="05000000000000000000" charset="0"/>
              <a:buChar char=""/>
              <a:defRPr kumimoji="0" lang="zh-CN" altLang="en-US" sz="1600" b="0" i="0" u="none" strike="noStrike" kern="1200" cap="none" spc="150" normalizeH="0" baseline="0">
                <a:solidFill>
                  <a:schemeClr val="tx1">
                    <a:lumMod val="50000"/>
                    <a:lumOff val="50000"/>
                  </a:schemeClr>
                </a:solidFill>
                <a:uFillTx/>
                <a:latin typeface="+mn-ea"/>
                <a:ea typeface="+mn-ea"/>
                <a:cs typeface="+mn-cs"/>
                <a:sym typeface="MiSans Normal"/>
              </a:defRPr>
            </a:lvl4pPr>
            <a:lvl5pPr marL="2057400" marR="0" lvl="4" indent="-228600" algn="l" defTabSz="914400" rtl="0" eaLnBrk="1" fontAlgn="auto" latinLnBrk="0" hangingPunct="1">
              <a:lnSpc>
                <a:spcPct val="120000"/>
              </a:lnSpc>
              <a:spcBef>
                <a:spcPts val="200"/>
              </a:spcBef>
              <a:spcAft>
                <a:spcPct val="0"/>
              </a:spcAft>
              <a:buFont typeface="Arial" pitchFamily="34" charset="0"/>
              <a:buChar char="•"/>
              <a:defRPr kumimoji="0" lang="zh-CN" altLang="en-US" sz="1600" b="0" i="0" u="none" strike="noStrike" kern="1200" cap="none" spc="150" normalizeH="0" baseline="0">
                <a:solidFill>
                  <a:schemeClr val="tx1">
                    <a:lumMod val="50000"/>
                    <a:lumOff val="50000"/>
                  </a:schemeClr>
                </a:solidFill>
                <a:uFillTx/>
                <a:latin typeface="+mn-ea"/>
                <a:ea typeface="+mn-ea"/>
                <a:cs typeface="+mn-cs"/>
                <a:sym typeface="MiSans Normal"/>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8" name="标题"/>
          <p:cNvSpPr txBox="1">
            <a:spLocks noGrp="1"/>
          </p:cNvSpPr>
          <p:nvPr>
            <p:ph type="title" idx="1"/>
            <p:custDataLst>
              <p:tags r:id="rId5"/>
            </p:custDataLst>
          </p:nvPr>
        </p:nvSpPr>
        <p:spPr>
          <a:xfrm>
            <a:off x="608965" y="608330"/>
            <a:ext cx="10968355" cy="682625"/>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sz="3200" b="1" i="0" u="none" strike="noStrike" kern="1200" cap="none" spc="300" normalizeH="0" baseline="0" noProof="1">
                <a:ln>
                  <a:noFill/>
                  <a:prstDash val="sysDot"/>
                </a:ln>
                <a:solidFill>
                  <a:schemeClr val="accent1"/>
                </a:solidFill>
                <a:latin typeface="+mj-ea"/>
                <a:ea typeface="+mj-ea"/>
                <a:cs typeface="MiSans Heavy" panose="00000a00000000000000" charset="-122"/>
                <a:sym typeface="MiSans Normal"/>
              </a:defRPr>
            </a:lvl1pPr>
          </a:lstStyle>
          <a:p>
            <a:pPr lvl="0"/>
            <a:r>
              <a:rPr err="1">
                <a:sym typeface="+mn-ea"/>
              </a:rPr>
              <a:t>单击此处编辑母版标题样式</a:t>
            </a:r>
            <a:endParaRPr>
              <a:sym typeface="+mn-ea"/>
            </a:endParaRPr>
          </a:p>
        </p:txBody>
      </p:sp>
      <p:sp>
        <p:nvSpPr>
          <p:cNvPr id="5" name="日期占位符 4"/>
          <p:cNvSpPr>
            <a:spLocks noGrp="1"/>
          </p:cNvSpPr>
          <p:nvPr>
            <p:ph type="dt" sz="half" idx="10"/>
            <p:custDataLst>
              <p:tags r:id="rId6"/>
            </p:custDataLst>
          </p:nvPr>
        </p:nvSpPr>
        <p:spPr>
          <a:xfrm>
            <a:off x="838200" y="6356350"/>
            <a:ext cx="2743200" cy="365125"/>
          </a:xfrm>
        </p:spPr>
        <p:txBody>
          <a:bodyPr/>
          <a:lstStyle>
            <a:lvl1pPr>
              <a:defRPr>
                <a:latin typeface="MiSans Normal"/>
                <a:ea typeface="MiSans Normal"/>
                <a:sym typeface="MiSans Normal"/>
              </a:defRPr>
            </a:lvl1pPr>
          </a:lstStyle>
          <a:p>
            <a:fld id="{AC1B7B3F-A56B-4310-A966-BD55D80449F1}" type="datetimeFigureOut">
              <a:rPr lang="zh-CN" altLang="en-US" smtClean="0"/>
              <a:t/>
            </a:fld>
            <a:endParaRPr lang="zh-CN" altLang="en-US"/>
          </a:p>
        </p:txBody>
      </p:sp>
      <p:sp>
        <p:nvSpPr>
          <p:cNvPr id="6" name="页脚占位符 5"/>
          <p:cNvSpPr>
            <a:spLocks noGrp="1"/>
          </p:cNvSpPr>
          <p:nvPr>
            <p:ph type="ftr" sz="quarter" idx="11"/>
            <p:custDataLst>
              <p:tags r:id="rId7"/>
            </p:custDataLst>
          </p:nvPr>
        </p:nvSpPr>
        <p:spPr>
          <a:xfrm>
            <a:off x="4038600" y="6356350"/>
            <a:ext cx="4114800" cy="365125"/>
          </a:xfrm>
        </p:spPr>
        <p:txBody>
          <a:bodyPr/>
          <a:lstStyle>
            <a:lvl1pPr>
              <a:defRPr>
                <a:latin typeface="MiSans Normal"/>
                <a:ea typeface="MiSans Normal"/>
                <a:sym typeface="MiSans Normal"/>
              </a:defRPr>
            </a:lvl1pPr>
          </a:lstStyle>
          <a:p>
            <a:endParaRPr lang="zh-CN" altLang="en-US"/>
          </a:p>
        </p:txBody>
      </p:sp>
      <p:sp>
        <p:nvSpPr>
          <p:cNvPr id="7" name="灯片编号占位符 6"/>
          <p:cNvSpPr>
            <a:spLocks noGrp="1"/>
          </p:cNvSpPr>
          <p:nvPr>
            <p:ph type="sldNum" sz="quarter" idx="12"/>
            <p:custDataLst>
              <p:tags r:id="rId8"/>
            </p:custDataLst>
          </p:nvPr>
        </p:nvSpPr>
        <p:spPr>
          <a:xfrm>
            <a:off x="8610600" y="6356350"/>
            <a:ext cx="2743200" cy="365125"/>
          </a:xfrm>
        </p:spPr>
        <p:txBody>
          <a:bodyPr/>
          <a:lstStyle>
            <a:lvl1pPr>
              <a:defRPr>
                <a:latin typeface="MiSans Normal"/>
                <a:ea typeface="MiSans Normal"/>
                <a:sym typeface="MiSans Normal"/>
              </a:defRPr>
            </a:lvl1p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1" name=""/>
        <p:cNvGrpSpPr/>
        <p:nvPr/>
      </p:nvGrpSpPr>
      <p:grpSpPr>
        <a:xfrm>
          <a:off x="0" y="0"/>
          <a:ext cx="0" cy="0"/>
        </a:xfrm>
      </p:grpSpPr>
      <p:pic>
        <p:nvPicPr>
          <p:cNvPr id="420" name="图片 419" descr="图片包含 游戏机, 自然&#10;&#10;描述已自动生成"/>
          <p:cNvPicPr>
            <a:picLocks noChangeAspect="1"/>
          </p:cNvPicPr>
          <p:nvPr>
            <p:custDataLst>
              <p:tags r:id="rId2"/>
            </p:custDataLst>
          </p:nvPr>
        </p:nvPicPr>
        <p:blipFill>
          <a:blip r:embed="rId1">
            <a:duotone>
              <a:schemeClr val="accent1">
                <a:shade val="45000"/>
                <a:satMod val="135000"/>
              </a:schemeClr>
              <a:prstClr val="white"/>
            </a:duotone>
          </a:blip>
          <a:stretch>
            <a:fillRect/>
          </a:stretch>
        </p:blipFill>
        <p:spPr>
          <a:xfrm flipH="1" flipV="1">
            <a:off x="0" y="0"/>
            <a:ext cx="12192000" cy="6858000"/>
          </a:xfrm>
          <a:custGeom>
            <a:gdLst>
              <a:gd name="connsiteX0" fmla="*/ 12192000 w 12192000"/>
              <a:gd name="connsiteY0" fmla="*/ 6858000 h 6858000"/>
              <a:gd name="connsiteX1" fmla="*/ 0 w 12192000"/>
              <a:gd name="connsiteY1" fmla="*/ 6858000 h 6858000"/>
              <a:gd name="connsiteX2" fmla="*/ 0 w 12192000"/>
              <a:gd name="connsiteY2" fmla="*/ 0 h 6858000"/>
              <a:gd name="connsiteX3" fmla="*/ 12192000 w 12192000"/>
              <a:gd name="connsiteY3" fmla="*/ 0 h 6858000"/>
            </a:gdLst>
            <a:cxnLst>
              <a:cxn ang="0">
                <a:pos x="connsiteX0" y="connsiteY0"/>
              </a:cxn>
              <a:cxn ang="0">
                <a:pos x="connsiteX1" y="connsiteY1"/>
              </a:cxn>
              <a:cxn ang="0">
                <a:pos x="connsiteX2" y="connsiteY2"/>
              </a:cxn>
              <a:cxn ang="0">
                <a:pos x="connsiteX3" y="connsiteY3"/>
              </a:cxn>
            </a:cxnLst>
            <a:rect l="l" t="t" r="r" b="b"/>
            <a:pathLst>
              <a:path w="12192000" h="6858000">
                <a:moveTo>
                  <a:pt x="12192000" y="6858000"/>
                </a:moveTo>
                <a:lnTo>
                  <a:pt x="0" y="6858000"/>
                </a:lnTo>
                <a:lnTo>
                  <a:pt x="0" y="0"/>
                </a:lnTo>
                <a:lnTo>
                  <a:pt x="12192000" y="0"/>
                </a:lnTo>
                <a:close/>
              </a:path>
            </a:pathLst>
          </a:custGeom>
        </p:spPr>
      </p:pic>
      <p:sp>
        <p:nvSpPr>
          <p:cNvPr id="14" name="正文"/>
          <p:cNvSpPr txBox="1">
            <a:spLocks noGrp="1"/>
          </p:cNvSpPr>
          <p:nvPr>
            <p:ph idx="5"/>
            <p:custDataLst>
              <p:tags r:id="rId3"/>
            </p:custDataLst>
          </p:nvPr>
        </p:nvSpPr>
        <p:spPr>
          <a:xfrm>
            <a:off x="62352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uFillTx/>
                <a:latin typeface="+mn-ea"/>
                <a:ea typeface="+mn-ea"/>
                <a:cs typeface="MiSans Normal" panose="00000500000000000000" charset="-122"/>
                <a:sym typeface="MiSans Normal"/>
              </a:defRPr>
            </a:lvl1pPr>
            <a:lvl2pPr marL="685800" marR="0" lvl="1" indent="-228600" algn="l" defTabSz="914400" rtl="0" eaLnBrk="1" fontAlgn="auto" latinLnBrk="0" hangingPunct="1">
              <a:lnSpc>
                <a:spcPct val="120000"/>
              </a:lnSpc>
              <a:spcBef>
                <a:spcPts val="200"/>
              </a:spcBef>
              <a:spcAft>
                <a:spcPct val="0"/>
              </a:spcAft>
              <a:buClrTx/>
              <a:buSzTx/>
              <a:buFont typeface="Arial" pitchFamily="34" charset="0"/>
              <a:buChar char="●"/>
              <a:tabLst>
                <a:tab pos="1609725"/>
              </a:tabLst>
              <a:defRPr kumimoji="0" lang="zh-CN" altLang="en-US" sz="1600" b="0" i="0" u="none" strike="noStrike" kern="1200" cap="none" spc="150" normalizeH="0" baseline="0" noProof="1" err="1" smtClean="0">
                <a:solidFill>
                  <a:schemeClr val="tx1">
                    <a:lumMod val="50000"/>
                    <a:lumOff val="50000"/>
                  </a:schemeClr>
                </a:solidFill>
                <a:uFillTx/>
                <a:latin typeface="+mn-ea"/>
                <a:ea typeface="+mn-ea"/>
                <a:cs typeface="+mn-cs"/>
                <a:sym typeface="MiSans Normal"/>
              </a:defRPr>
            </a:lvl2pPr>
            <a:lvl3pPr marL="1143000" marR="0" lvl="2" indent="-228600" algn="l" defTabSz="914400" rtl="0" eaLnBrk="1" fontAlgn="auto" latinLnBrk="0" hangingPunct="1">
              <a:lnSpc>
                <a:spcPct val="120000"/>
              </a:lnSpc>
              <a:spcBef>
                <a:spcPts val="200"/>
              </a:spcBef>
              <a:spcAft>
                <a:spcPct val="0"/>
              </a:spcAft>
              <a:buClrTx/>
              <a:buSzTx/>
              <a:buFont typeface="Arial" pitchFamily="34" charset="0"/>
              <a:buChar char="●"/>
              <a:tabLst>
                <a:tab pos="1609725"/>
              </a:tabLst>
              <a:defRPr kumimoji="0" lang="zh-CN" altLang="en-US" sz="1600" b="0" i="0" u="none" strike="noStrike" kern="1200" cap="none" spc="150" normalizeH="0" baseline="0" noProof="1" err="1" smtClean="0">
                <a:solidFill>
                  <a:schemeClr val="tx1">
                    <a:lumMod val="50000"/>
                    <a:lumOff val="50000"/>
                  </a:schemeClr>
                </a:solidFill>
                <a:uFillTx/>
                <a:latin typeface="+mn-ea"/>
                <a:ea typeface="+mn-ea"/>
                <a:cs typeface="+mn-cs"/>
                <a:sym typeface="MiSans Normal"/>
              </a:defRPr>
            </a:lvl3pPr>
            <a:lvl4pPr marL="1600200" marR="0" lvl="3" indent="-228600" algn="l" defTabSz="914400" rtl="0" eaLnBrk="1" fontAlgn="auto" latinLnBrk="0" hangingPunct="1">
              <a:lnSpc>
                <a:spcPct val="120000"/>
              </a:lnSpc>
              <a:spcBef>
                <a:spcPts val="200"/>
              </a:spcBef>
              <a:spcAft>
                <a:spcPct val="0"/>
              </a:spcAft>
              <a:buClrTx/>
              <a:buSzTx/>
              <a:buFont typeface="Arial" pitchFamily="34" charset="0"/>
              <a:buChar char="●"/>
              <a:tabLst>
                <a:tab pos="1609725"/>
              </a:tabLst>
              <a:defRPr kumimoji="0" lang="zh-CN" altLang="en-US" sz="1600" b="0" i="0" u="none" strike="noStrike" kern="1200" cap="none" spc="150" normalizeH="0" baseline="0" noProof="1" err="1" smtClean="0">
                <a:solidFill>
                  <a:schemeClr val="tx1">
                    <a:lumMod val="50000"/>
                    <a:lumOff val="50000"/>
                  </a:schemeClr>
                </a:solidFill>
                <a:uFillTx/>
                <a:latin typeface="+mn-ea"/>
                <a:ea typeface="+mn-ea"/>
                <a:cs typeface="+mn-cs"/>
                <a:sym typeface="MiSans Normal"/>
              </a:defRPr>
            </a:lvl4pPr>
            <a:lvl5pPr marL="2057400" marR="0" lvl="4" indent="-228600" algn="l" defTabSz="914400" rtl="0" eaLnBrk="1" fontAlgn="auto" latinLnBrk="0" hangingPunct="1">
              <a:lnSpc>
                <a:spcPct val="120000"/>
              </a:lnSpc>
              <a:spcBef>
                <a:spcPts val="200"/>
              </a:spcBef>
              <a:spcAft>
                <a:spcPct val="0"/>
              </a:spcAft>
              <a:buClrTx/>
              <a:buSzTx/>
              <a:buFont typeface="Arial" pitchFamily="34" charset="0"/>
              <a:buChar char="●"/>
              <a:tabLst>
                <a:tab pos="1609725"/>
              </a:tabLst>
              <a:defRPr kumimoji="0" lang="zh-CN" altLang="en-US" sz="1600" b="0" i="0" u="none" strike="noStrike" kern="1200" cap="none" spc="150" normalizeH="0" baseline="0" noProof="1" err="1" smtClean="0">
                <a:solidFill>
                  <a:schemeClr val="tx1">
                    <a:lumMod val="50000"/>
                    <a:lumOff val="50000"/>
                  </a:schemeClr>
                </a:solidFill>
                <a:uFillTx/>
                <a:latin typeface="+mn-ea"/>
                <a:ea typeface="+mn-ea"/>
                <a:cs typeface="+mn-cs"/>
                <a:sym typeface="MiSans Normal"/>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3" name="标题"/>
          <p:cNvSpPr txBox="1">
            <a:spLocks noGrp="1"/>
          </p:cNvSpPr>
          <p:nvPr>
            <p:ph type="title" idx="4"/>
            <p:custDataLst>
              <p:tags r:id="rId4"/>
            </p:custDataLst>
          </p:nvPr>
        </p:nvSpPr>
        <p:spPr>
          <a:xfrm>
            <a:off x="6235065" y="1396365"/>
            <a:ext cx="5342255" cy="4318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j-ea"/>
                <a:ea typeface="+mj-ea"/>
                <a:cs typeface="MiSans Normal" panose="00000500000000000000" charset="-122"/>
                <a:sym typeface="MiSans Normal"/>
              </a:defRPr>
            </a:lvl1pPr>
          </a:lstStyle>
          <a:p>
            <a:pPr lvl="0"/>
            <a:r>
              <a:rPr>
                <a:sym typeface="+mn-ea"/>
              </a:rPr>
              <a:t>单击此处编辑母版标题样式</a:t>
            </a:r>
            <a:endParaRPr>
              <a:sym typeface="+mn-ea"/>
            </a:endParaRPr>
          </a:p>
        </p:txBody>
      </p:sp>
      <p:sp>
        <p:nvSpPr>
          <p:cNvPr id="12" name="正文"/>
          <p:cNvSpPr txBox="1">
            <a:spLocks noGrp="1"/>
          </p:cNvSpPr>
          <p:nvPr>
            <p:ph idx="3"/>
            <p:custDataLst>
              <p:tags r:id="rId5"/>
            </p:custDataLst>
          </p:nvPr>
        </p:nvSpPr>
        <p:spPr>
          <a:xfrm>
            <a:off x="6084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uFillTx/>
                <a:latin typeface="+mn-ea"/>
                <a:ea typeface="+mn-ea"/>
                <a:cs typeface="MiSans Normal" panose="00000500000000000000" charset="-122"/>
                <a:sym typeface="MiSans Normal"/>
              </a:defRPr>
            </a:lvl1pPr>
            <a:lvl2pPr marL="685800" marR="0" lvl="1" indent="-228600" algn="l" defTabSz="914400" rtl="0" eaLnBrk="1" fontAlgn="auto" latinLnBrk="0" hangingPunct="1">
              <a:lnSpc>
                <a:spcPct val="120000"/>
              </a:lnSpc>
              <a:spcBef>
                <a:spcPts val="200"/>
              </a:spcBef>
              <a:spcAft>
                <a:spcPct val="0"/>
              </a:spcAft>
              <a:buFont typeface="Arial" pitchFamily="34" charset="0"/>
              <a:buChar char="●"/>
              <a:tabLst>
                <a:tab pos="1609725"/>
              </a:tabLst>
              <a:defRPr kumimoji="0" lang="zh-CN" altLang="en-US" sz="1600" b="0" i="0" u="none" strike="noStrike" kern="1200" cap="none" spc="150" normalizeH="0" baseline="0">
                <a:solidFill>
                  <a:schemeClr val="tx1">
                    <a:lumMod val="50000"/>
                    <a:lumOff val="50000"/>
                  </a:schemeClr>
                </a:solidFill>
                <a:uFillTx/>
                <a:latin typeface="+mn-ea"/>
                <a:ea typeface="+mn-ea"/>
                <a:cs typeface="+mn-cs"/>
                <a:sym typeface="MiSans Normal"/>
              </a:defRPr>
            </a:lvl2pPr>
            <a:lvl3pPr marL="1143000" marR="0" lvl="2" indent="-228600" algn="l" defTabSz="914400" rtl="0" eaLnBrk="1" fontAlgn="auto" latinLnBrk="0" hangingPunct="1">
              <a:lnSpc>
                <a:spcPct val="120000"/>
              </a:lnSpc>
              <a:spcBef>
                <a:spcPts val="200"/>
              </a:spcBef>
              <a:spcAft>
                <a:spcPct val="0"/>
              </a:spcAft>
              <a:buFont typeface="Arial" pitchFamily="34" charset="0"/>
              <a:buChar char="●"/>
              <a:defRPr kumimoji="0" lang="zh-CN" altLang="en-US" sz="1600" b="0" i="0" u="none" strike="noStrike" kern="1200" cap="none" spc="150" normalizeH="0" baseline="0">
                <a:solidFill>
                  <a:schemeClr val="tx1">
                    <a:lumMod val="50000"/>
                    <a:lumOff val="50000"/>
                  </a:schemeClr>
                </a:solidFill>
                <a:uFillTx/>
                <a:latin typeface="+mn-ea"/>
                <a:ea typeface="+mn-ea"/>
                <a:cs typeface="+mn-cs"/>
                <a:sym typeface="MiSans Normal"/>
              </a:defRPr>
            </a:lvl3pPr>
            <a:lvl4pPr marL="1600200" marR="0" lvl="3" indent="-228600" algn="l" defTabSz="914400" rtl="0" eaLnBrk="1" fontAlgn="auto" latinLnBrk="0" hangingPunct="1">
              <a:lnSpc>
                <a:spcPct val="120000"/>
              </a:lnSpc>
              <a:spcBef>
                <a:spcPts val="200"/>
              </a:spcBef>
              <a:spcAft>
                <a:spcPct val="0"/>
              </a:spcAft>
              <a:buFont typeface="Wingdings" panose="05000000000000000000" charset="0"/>
              <a:buChar char=""/>
              <a:defRPr kumimoji="0" lang="zh-CN" altLang="en-US" sz="1600" b="0" i="0" u="none" strike="noStrike" kern="1200" cap="none" spc="150" normalizeH="0" baseline="0">
                <a:solidFill>
                  <a:schemeClr val="tx1">
                    <a:lumMod val="50000"/>
                    <a:lumOff val="50000"/>
                  </a:schemeClr>
                </a:solidFill>
                <a:uFillTx/>
                <a:latin typeface="+mn-ea"/>
                <a:ea typeface="+mn-ea"/>
                <a:cs typeface="+mn-cs"/>
                <a:sym typeface="MiSans Normal"/>
              </a:defRPr>
            </a:lvl4pPr>
            <a:lvl5pPr marL="2057400" marR="0" lvl="4" indent="-228600" algn="l" defTabSz="914400" rtl="0" eaLnBrk="1" fontAlgn="auto" latinLnBrk="0" hangingPunct="1">
              <a:lnSpc>
                <a:spcPct val="120000"/>
              </a:lnSpc>
              <a:spcBef>
                <a:spcPts val="200"/>
              </a:spcBef>
              <a:spcAft>
                <a:spcPct val="0"/>
              </a:spcAft>
              <a:buFont typeface="Arial" pitchFamily="34" charset="0"/>
              <a:buChar char="•"/>
              <a:defRPr kumimoji="0" lang="zh-CN" altLang="en-US" sz="1600" b="0" i="0" u="none" strike="noStrike" kern="1200" cap="none" spc="150" normalizeH="0" baseline="0">
                <a:solidFill>
                  <a:schemeClr val="tx1">
                    <a:lumMod val="50000"/>
                    <a:lumOff val="50000"/>
                  </a:schemeClr>
                </a:solidFill>
                <a:uFillTx/>
                <a:latin typeface="+mn-ea"/>
                <a:ea typeface="+mn-ea"/>
                <a:cs typeface="+mn-cs"/>
                <a:sym typeface="MiSans Normal"/>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1" name="标题"/>
          <p:cNvSpPr txBox="1">
            <a:spLocks noGrp="1"/>
          </p:cNvSpPr>
          <p:nvPr>
            <p:ph type="title" idx="2"/>
            <p:custDataLst>
              <p:tags r:id="rId6"/>
            </p:custDataLst>
          </p:nvPr>
        </p:nvSpPr>
        <p:spPr>
          <a:xfrm>
            <a:off x="608330" y="1396365"/>
            <a:ext cx="5342255" cy="4318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j-ea"/>
                <a:ea typeface="+mj-ea"/>
                <a:cs typeface="MiSans Normal" panose="00000500000000000000" charset="-122"/>
                <a:sym typeface="MiSans Normal"/>
              </a:defRPr>
            </a:lvl1pPr>
          </a:lstStyle>
          <a:p>
            <a:pPr lvl="0"/>
            <a:r>
              <a:rPr>
                <a:sym typeface="+mn-ea"/>
              </a:rPr>
              <a:t>单击此处编辑母版标题样式</a:t>
            </a:r>
            <a:endParaRPr>
              <a:sym typeface="+mn-ea"/>
            </a:endParaRPr>
          </a:p>
        </p:txBody>
      </p:sp>
      <p:sp>
        <p:nvSpPr>
          <p:cNvPr id="10" name="标题"/>
          <p:cNvSpPr txBox="1">
            <a:spLocks noGrp="1"/>
          </p:cNvSpPr>
          <p:nvPr>
            <p:ph type="title" idx="1"/>
            <p:custDataLst>
              <p:tags r:id="rId7"/>
            </p:custDataLst>
          </p:nvPr>
        </p:nvSpPr>
        <p:spPr>
          <a:xfrm>
            <a:off x="608965" y="608330"/>
            <a:ext cx="10968355" cy="682625"/>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sz="3200" b="1" i="0" u="none" strike="noStrike" kern="1200" cap="none" spc="300" normalizeH="0" baseline="0" noProof="1">
                <a:ln>
                  <a:noFill/>
                  <a:prstDash val="sysDot"/>
                </a:ln>
                <a:solidFill>
                  <a:schemeClr val="accent1"/>
                </a:solidFill>
                <a:latin typeface="+mj-ea"/>
                <a:ea typeface="+mj-ea"/>
                <a:cs typeface="MiSans Heavy" panose="00000a00000000000000" charset="-122"/>
                <a:sym typeface="MiSans Normal"/>
              </a:defRPr>
            </a:lvl1pPr>
          </a:lstStyle>
          <a:p>
            <a:pPr lvl="0"/>
            <a:r>
              <a:rPr err="1">
                <a:sym typeface="+mn-ea"/>
              </a:rPr>
              <a:t>单击此处编辑母版标题样式</a:t>
            </a:r>
            <a:endParaRPr>
              <a:sym typeface="+mn-ea"/>
            </a:endParaRPr>
          </a:p>
        </p:txBody>
      </p:sp>
      <p:sp>
        <p:nvSpPr>
          <p:cNvPr id="7" name="日期占位符 6"/>
          <p:cNvSpPr>
            <a:spLocks noGrp="1"/>
          </p:cNvSpPr>
          <p:nvPr>
            <p:ph type="dt" sz="half" idx="10"/>
            <p:custDataLst>
              <p:tags r:id="rId8"/>
            </p:custDataLst>
          </p:nvPr>
        </p:nvSpPr>
        <p:spPr>
          <a:xfrm>
            <a:off x="838200" y="6356350"/>
            <a:ext cx="2743200" cy="365125"/>
          </a:xfrm>
        </p:spPr>
        <p:txBody>
          <a:bodyPr/>
          <a:lstStyle>
            <a:lvl1pPr>
              <a:defRPr>
                <a:latin typeface="MiSans Normal"/>
                <a:ea typeface="MiSans Normal"/>
                <a:sym typeface="MiSans Normal"/>
              </a:defRPr>
            </a:lvl1pPr>
          </a:lstStyle>
          <a:p>
            <a:fld id="{AC1B7B3F-A56B-4310-A966-BD55D80449F1}" type="datetimeFigureOut">
              <a:rPr lang="zh-CN" altLang="en-US" smtClean="0"/>
              <a:t/>
            </a:fld>
            <a:endParaRPr lang="zh-CN" altLang="en-US"/>
          </a:p>
        </p:txBody>
      </p:sp>
      <p:sp>
        <p:nvSpPr>
          <p:cNvPr id="8" name="页脚占位符 7"/>
          <p:cNvSpPr>
            <a:spLocks noGrp="1"/>
          </p:cNvSpPr>
          <p:nvPr>
            <p:ph type="ftr" sz="quarter" idx="11"/>
            <p:custDataLst>
              <p:tags r:id="rId9"/>
            </p:custDataLst>
          </p:nvPr>
        </p:nvSpPr>
        <p:spPr>
          <a:xfrm>
            <a:off x="4038600" y="6356350"/>
            <a:ext cx="4114800" cy="365125"/>
          </a:xfrm>
        </p:spPr>
        <p:txBody>
          <a:bodyPr/>
          <a:lstStyle>
            <a:lvl1pPr>
              <a:defRPr>
                <a:latin typeface="MiSans Normal"/>
                <a:ea typeface="MiSans Normal"/>
                <a:sym typeface="MiSans Normal"/>
              </a:defRPr>
            </a:lvl1pPr>
          </a:lstStyle>
          <a:p>
            <a:endParaRPr lang="zh-CN" altLang="en-US"/>
          </a:p>
        </p:txBody>
      </p:sp>
      <p:sp>
        <p:nvSpPr>
          <p:cNvPr id="9" name="灯片编号占位符 8"/>
          <p:cNvSpPr>
            <a:spLocks noGrp="1"/>
          </p:cNvSpPr>
          <p:nvPr>
            <p:ph type="sldNum" sz="quarter" idx="12"/>
            <p:custDataLst>
              <p:tags r:id="rId10"/>
            </p:custDataLst>
          </p:nvPr>
        </p:nvSpPr>
        <p:spPr>
          <a:xfrm>
            <a:off x="8610600" y="6356350"/>
            <a:ext cx="2743200" cy="365125"/>
          </a:xfrm>
        </p:spPr>
        <p:txBody>
          <a:bodyPr/>
          <a:lstStyle>
            <a:lvl1pPr>
              <a:defRPr>
                <a:latin typeface="MiSans Normal"/>
                <a:ea typeface="MiSans Normal"/>
                <a:sym typeface="MiSans Normal"/>
              </a:defRPr>
            </a:lvl1p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1" name=""/>
        <p:cNvGrpSpPr/>
        <p:nvPr/>
      </p:nvGrpSpPr>
      <p:grpSpPr>
        <a:xfrm>
          <a:off x="0" y="0"/>
          <a:ext cx="0" cy="0"/>
        </a:xfrm>
      </p:grpSpPr>
      <p:pic>
        <p:nvPicPr>
          <p:cNvPr id="420" name="图片 419" descr="图片包含 游戏机, 自然&#10;&#10;描述已自动生成"/>
          <p:cNvPicPr>
            <a:picLocks noChangeAspect="1"/>
          </p:cNvPicPr>
          <p:nvPr>
            <p:custDataLst>
              <p:tags r:id="rId2"/>
            </p:custDataLst>
          </p:nvPr>
        </p:nvPicPr>
        <p:blipFill>
          <a:blip r:embed="rId1">
            <a:duotone>
              <a:schemeClr val="accent1">
                <a:shade val="45000"/>
                <a:satMod val="135000"/>
              </a:schemeClr>
              <a:prstClr val="white"/>
            </a:duotone>
          </a:blip>
          <a:stretch>
            <a:fillRect/>
          </a:stretch>
        </p:blipFill>
        <p:spPr>
          <a:xfrm flipH="1" flipV="1">
            <a:off x="0" y="0"/>
            <a:ext cx="12192000" cy="6858000"/>
          </a:xfrm>
          <a:custGeom>
            <a:gdLst>
              <a:gd name="connsiteX0" fmla="*/ 12192000 w 12192000"/>
              <a:gd name="connsiteY0" fmla="*/ 6858000 h 6858000"/>
              <a:gd name="connsiteX1" fmla="*/ 0 w 12192000"/>
              <a:gd name="connsiteY1" fmla="*/ 6858000 h 6858000"/>
              <a:gd name="connsiteX2" fmla="*/ 0 w 12192000"/>
              <a:gd name="connsiteY2" fmla="*/ 0 h 6858000"/>
              <a:gd name="connsiteX3" fmla="*/ 12192000 w 12192000"/>
              <a:gd name="connsiteY3" fmla="*/ 0 h 6858000"/>
            </a:gdLst>
            <a:cxnLst>
              <a:cxn ang="0">
                <a:pos x="connsiteX0" y="connsiteY0"/>
              </a:cxn>
              <a:cxn ang="0">
                <a:pos x="connsiteX1" y="connsiteY1"/>
              </a:cxn>
              <a:cxn ang="0">
                <a:pos x="connsiteX2" y="connsiteY2"/>
              </a:cxn>
              <a:cxn ang="0">
                <a:pos x="connsiteX3" y="connsiteY3"/>
              </a:cxn>
            </a:cxnLst>
            <a:rect l="l" t="t" r="r" b="b"/>
            <a:pathLst>
              <a:path w="12192000" h="6858000">
                <a:moveTo>
                  <a:pt x="12192000" y="6858000"/>
                </a:moveTo>
                <a:lnTo>
                  <a:pt x="0" y="6858000"/>
                </a:lnTo>
                <a:lnTo>
                  <a:pt x="0" y="0"/>
                </a:lnTo>
                <a:lnTo>
                  <a:pt x="12192000" y="0"/>
                </a:lnTo>
                <a:close/>
              </a:path>
            </a:pathLst>
          </a:custGeom>
        </p:spPr>
      </p:pic>
      <p:sp>
        <p:nvSpPr>
          <p:cNvPr id="6" name="标题"/>
          <p:cNvSpPr txBox="1">
            <a:spLocks noGrp="1"/>
          </p:cNvSpPr>
          <p:nvPr>
            <p:ph type="title" idx="1"/>
            <p:custDataLst>
              <p:tags r:id="rId3"/>
            </p:custDataLst>
          </p:nvPr>
        </p:nvSpPr>
        <p:spPr>
          <a:xfrm>
            <a:off x="608965" y="608330"/>
            <a:ext cx="10968355" cy="682625"/>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sz="3200" b="1" i="0" u="none" strike="noStrike" kern="1200" cap="none" spc="300" normalizeH="0" baseline="0" noProof="1">
                <a:ln>
                  <a:noFill/>
                  <a:prstDash val="sysDot"/>
                </a:ln>
                <a:solidFill>
                  <a:schemeClr val="accent1"/>
                </a:solidFill>
                <a:latin typeface="+mj-ea"/>
                <a:ea typeface="+mj-ea"/>
                <a:cs typeface="MiSans Heavy" panose="00000a00000000000000" charset="-122"/>
                <a:sym typeface="MiSans Normal"/>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4"/>
            </p:custDataLst>
          </p:nvPr>
        </p:nvSpPr>
        <p:spPr>
          <a:xfrm>
            <a:off x="838200" y="6356350"/>
            <a:ext cx="2743200" cy="365125"/>
          </a:xfrm>
        </p:spPr>
        <p:txBody>
          <a:bodyPr/>
          <a:lstStyle>
            <a:lvl1pPr>
              <a:defRPr>
                <a:latin typeface="MiSans Normal"/>
                <a:ea typeface="MiSans Normal"/>
                <a:sym typeface="MiSans Normal"/>
              </a:defRPr>
            </a:lvl1pPr>
          </a:lstStyle>
          <a:p>
            <a:fld id="{AC1B7B3F-A56B-4310-A966-BD55D80449F1}" type="datetimeFigureOut">
              <a:rPr lang="zh-CN" altLang="en-US" smtClean="0"/>
              <a:t/>
            </a:fld>
            <a:endParaRPr lang="zh-CN" altLang="en-US"/>
          </a:p>
        </p:txBody>
      </p:sp>
      <p:sp>
        <p:nvSpPr>
          <p:cNvPr id="4" name="页脚占位符 3"/>
          <p:cNvSpPr>
            <a:spLocks noGrp="1"/>
          </p:cNvSpPr>
          <p:nvPr>
            <p:ph type="ftr" sz="quarter" idx="11"/>
            <p:custDataLst>
              <p:tags r:id="rId5"/>
            </p:custDataLst>
          </p:nvPr>
        </p:nvSpPr>
        <p:spPr>
          <a:xfrm>
            <a:off x="4038600" y="6356350"/>
            <a:ext cx="4114800" cy="365125"/>
          </a:xfrm>
        </p:spPr>
        <p:txBody>
          <a:bodyPr/>
          <a:lstStyle>
            <a:lvl1pPr>
              <a:defRPr>
                <a:latin typeface="MiSans Normal"/>
                <a:ea typeface="MiSans Normal"/>
                <a:sym typeface="MiSans Normal"/>
              </a:defRPr>
            </a:lvl1pPr>
          </a:lstStyle>
          <a:p>
            <a:endParaRPr lang="zh-CN" altLang="en-US"/>
          </a:p>
        </p:txBody>
      </p:sp>
      <p:sp>
        <p:nvSpPr>
          <p:cNvPr id="5" name="灯片编号占位符 4"/>
          <p:cNvSpPr>
            <a:spLocks noGrp="1"/>
          </p:cNvSpPr>
          <p:nvPr>
            <p:ph type="sldNum" sz="quarter" idx="12"/>
            <p:custDataLst>
              <p:tags r:id="rId6"/>
            </p:custDataLst>
          </p:nvPr>
        </p:nvSpPr>
        <p:spPr>
          <a:xfrm>
            <a:off x="8610600" y="6356350"/>
            <a:ext cx="2743200" cy="365125"/>
          </a:xfrm>
        </p:spPr>
        <p:txBody>
          <a:bodyPr/>
          <a:lstStyle>
            <a:lvl1pPr>
              <a:defRPr>
                <a:latin typeface="MiSans Normal"/>
                <a:ea typeface="MiSans Normal"/>
                <a:sym typeface="MiSans Normal"/>
              </a:defRPr>
            </a:lvl1p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1" name=""/>
        <p:cNvGrpSpPr/>
        <p:nvPr/>
      </p:nvGrpSpPr>
      <p:grpSpPr>
        <a:xfrm>
          <a:off x="0" y="0"/>
          <a:ext cx="0" cy="0"/>
        </a:xfrm>
      </p:grpSpPr>
      <p:pic>
        <p:nvPicPr>
          <p:cNvPr id="420" name="图片 419" descr="图片包含 游戏机, 自然&#10;&#10;描述已自动生成"/>
          <p:cNvPicPr>
            <a:picLocks noChangeAspect="1"/>
          </p:cNvPicPr>
          <p:nvPr>
            <p:custDataLst>
              <p:tags r:id="rId2"/>
            </p:custDataLst>
          </p:nvPr>
        </p:nvPicPr>
        <p:blipFill>
          <a:blip r:embed="rId1">
            <a:duotone>
              <a:schemeClr val="accent1">
                <a:shade val="45000"/>
                <a:satMod val="135000"/>
              </a:schemeClr>
              <a:prstClr val="white"/>
            </a:duotone>
          </a:blip>
          <a:stretch>
            <a:fillRect/>
          </a:stretch>
        </p:blipFill>
        <p:spPr>
          <a:xfrm flipH="1" flipV="1">
            <a:off x="0" y="0"/>
            <a:ext cx="12192000" cy="6858000"/>
          </a:xfrm>
          <a:custGeom>
            <a:gdLst>
              <a:gd name="connsiteX0" fmla="*/ 12192000 w 12192000"/>
              <a:gd name="connsiteY0" fmla="*/ 6858000 h 6858000"/>
              <a:gd name="connsiteX1" fmla="*/ 0 w 12192000"/>
              <a:gd name="connsiteY1" fmla="*/ 6858000 h 6858000"/>
              <a:gd name="connsiteX2" fmla="*/ 0 w 12192000"/>
              <a:gd name="connsiteY2" fmla="*/ 0 h 6858000"/>
              <a:gd name="connsiteX3" fmla="*/ 12192000 w 12192000"/>
              <a:gd name="connsiteY3" fmla="*/ 0 h 6858000"/>
            </a:gdLst>
            <a:cxnLst>
              <a:cxn ang="0">
                <a:pos x="connsiteX0" y="connsiteY0"/>
              </a:cxn>
              <a:cxn ang="0">
                <a:pos x="connsiteX1" y="connsiteY1"/>
              </a:cxn>
              <a:cxn ang="0">
                <a:pos x="connsiteX2" y="connsiteY2"/>
              </a:cxn>
              <a:cxn ang="0">
                <a:pos x="connsiteX3" y="connsiteY3"/>
              </a:cxn>
            </a:cxnLst>
            <a:rect l="l" t="t" r="r" b="b"/>
            <a:pathLst>
              <a:path w="12192000" h="6858000">
                <a:moveTo>
                  <a:pt x="12192000" y="6858000"/>
                </a:moveTo>
                <a:lnTo>
                  <a:pt x="0" y="6858000"/>
                </a:lnTo>
                <a:lnTo>
                  <a:pt x="0" y="0"/>
                </a:lnTo>
                <a:lnTo>
                  <a:pt x="12192000" y="0"/>
                </a:lnTo>
                <a:close/>
              </a:path>
            </a:pathLst>
          </a:custGeom>
        </p:spPr>
      </p:pic>
      <p:sp>
        <p:nvSpPr>
          <p:cNvPr id="2" name="日期占位符 1"/>
          <p:cNvSpPr>
            <a:spLocks noGrp="1"/>
          </p:cNvSpPr>
          <p:nvPr>
            <p:ph type="dt" sz="half" idx="10"/>
            <p:custDataLst>
              <p:tags r:id="rId3"/>
            </p:custDataLst>
          </p:nvPr>
        </p:nvSpPr>
        <p:spPr/>
        <p:txBody>
          <a:bodyPr/>
          <a:lstStyle>
            <a:lvl1pPr>
              <a:defRPr>
                <a:latin typeface="MiSans Normal"/>
                <a:ea typeface="MiSans Normal"/>
                <a:sym typeface="MiSans Normal"/>
              </a:defRPr>
            </a:lvl1pPr>
          </a:lstStyle>
          <a:p>
            <a:fld id="{AC1B7B3F-A56B-4310-A966-BD55D80449F1}" type="datetimeFigureOut">
              <a:rPr lang="zh-CN" altLang="en-US" smtClean="0"/>
              <a:t/>
            </a:fld>
            <a:endParaRPr lang="zh-CN" altLang="en-US"/>
          </a:p>
        </p:txBody>
      </p:sp>
      <p:sp>
        <p:nvSpPr>
          <p:cNvPr id="3" name="页脚占位符 2"/>
          <p:cNvSpPr>
            <a:spLocks noGrp="1"/>
          </p:cNvSpPr>
          <p:nvPr>
            <p:ph type="ftr" sz="quarter" idx="11"/>
            <p:custDataLst>
              <p:tags r:id="rId4"/>
            </p:custDataLst>
          </p:nvPr>
        </p:nvSpPr>
        <p:spPr/>
        <p:txBody>
          <a:bodyPr/>
          <a:lstStyle>
            <a:lvl1pPr>
              <a:defRPr>
                <a:latin typeface="MiSans Normal"/>
                <a:ea typeface="MiSans Normal"/>
                <a:sym typeface="MiSans Normal"/>
              </a:defRPr>
            </a:lvl1pPr>
          </a:lstStyle>
          <a:p>
            <a:endParaRPr lang="zh-CN" altLang="en-US"/>
          </a:p>
        </p:txBody>
      </p:sp>
      <p:sp>
        <p:nvSpPr>
          <p:cNvPr id="4" name="灯片编号占位符 3"/>
          <p:cNvSpPr>
            <a:spLocks noGrp="1"/>
          </p:cNvSpPr>
          <p:nvPr>
            <p:ph type="sldNum" sz="quarter" idx="12"/>
            <p:custDataLst>
              <p:tags r:id="rId5"/>
            </p:custDataLst>
          </p:nvPr>
        </p:nvSpPr>
        <p:spPr/>
        <p:txBody>
          <a:bodyPr/>
          <a:lstStyle>
            <a:lvl1pPr>
              <a:defRPr>
                <a:latin typeface="MiSans Normal"/>
                <a:ea typeface="MiSans Normal"/>
                <a:sym typeface="MiSans Normal"/>
              </a:defRPr>
            </a:lvl1p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1" name=""/>
        <p:cNvGrpSpPr/>
        <p:nvPr/>
      </p:nvGrpSpPr>
      <p:grpSpPr>
        <a:xfrm>
          <a:off x="0" y="0"/>
          <a:ext cx="0" cy="0"/>
        </a:xfrm>
      </p:grpSpPr>
      <p:pic>
        <p:nvPicPr>
          <p:cNvPr id="420" name="图片 419" descr="图片包含 游戏机, 自然&#10;&#10;描述已自动生成"/>
          <p:cNvPicPr>
            <a:picLocks noChangeAspect="1"/>
          </p:cNvPicPr>
          <p:nvPr>
            <p:custDataLst>
              <p:tags r:id="rId2"/>
            </p:custDataLst>
          </p:nvPr>
        </p:nvPicPr>
        <p:blipFill>
          <a:blip r:embed="rId1">
            <a:duotone>
              <a:schemeClr val="accent1">
                <a:shade val="45000"/>
                <a:satMod val="135000"/>
              </a:schemeClr>
              <a:prstClr val="white"/>
            </a:duotone>
          </a:blip>
          <a:stretch>
            <a:fillRect/>
          </a:stretch>
        </p:blipFill>
        <p:spPr>
          <a:xfrm flipH="1" flipV="1">
            <a:off x="0" y="0"/>
            <a:ext cx="12192000" cy="6858000"/>
          </a:xfrm>
          <a:custGeom>
            <a:gdLst>
              <a:gd name="connsiteX0" fmla="*/ 12192000 w 12192000"/>
              <a:gd name="connsiteY0" fmla="*/ 6858000 h 6858000"/>
              <a:gd name="connsiteX1" fmla="*/ 0 w 12192000"/>
              <a:gd name="connsiteY1" fmla="*/ 6858000 h 6858000"/>
              <a:gd name="connsiteX2" fmla="*/ 0 w 12192000"/>
              <a:gd name="connsiteY2" fmla="*/ 0 h 6858000"/>
              <a:gd name="connsiteX3" fmla="*/ 12192000 w 12192000"/>
              <a:gd name="connsiteY3" fmla="*/ 0 h 6858000"/>
            </a:gdLst>
            <a:cxnLst>
              <a:cxn ang="0">
                <a:pos x="connsiteX0" y="connsiteY0"/>
              </a:cxn>
              <a:cxn ang="0">
                <a:pos x="connsiteX1" y="connsiteY1"/>
              </a:cxn>
              <a:cxn ang="0">
                <a:pos x="connsiteX2" y="connsiteY2"/>
              </a:cxn>
              <a:cxn ang="0">
                <a:pos x="connsiteX3" y="connsiteY3"/>
              </a:cxn>
            </a:cxnLst>
            <a:rect l="l" t="t" r="r" b="b"/>
            <a:pathLst>
              <a:path w="12192000" h="6858000">
                <a:moveTo>
                  <a:pt x="12192000" y="6858000"/>
                </a:moveTo>
                <a:lnTo>
                  <a:pt x="0" y="6858000"/>
                </a:lnTo>
                <a:lnTo>
                  <a:pt x="0" y="0"/>
                </a:lnTo>
                <a:lnTo>
                  <a:pt x="12192000" y="0"/>
                </a:lnTo>
                <a:close/>
              </a:path>
            </a:pathLst>
          </a:custGeom>
        </p:spPr>
      </p:pic>
      <p:sp>
        <p:nvSpPr>
          <p:cNvPr id="7" name="正文"/>
          <p:cNvSpPr txBox="1">
            <a:spLocks noGrp="1"/>
          </p:cNvSpPr>
          <p:nvPr>
            <p:ph idx="1"/>
            <p:custDataLst>
              <p:tags r:id="rId3"/>
            </p:custDataLst>
          </p:nvPr>
        </p:nvSpPr>
        <p:spPr>
          <a:xfrm>
            <a:off x="608330" y="608330"/>
            <a:ext cx="10968990" cy="564832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uFillTx/>
                <a:latin typeface="+mn-ea"/>
                <a:ea typeface="+mn-ea"/>
                <a:cs typeface="MiSans Normal" panose="00000500000000000000" charset="-122"/>
                <a:sym typeface="MiSans Normal"/>
              </a:defRPr>
            </a:lvl1pPr>
            <a:lvl2pPr marL="685800" marR="0" lvl="1" indent="-228600" algn="l" defTabSz="914400" rtl="0" eaLnBrk="1" fontAlgn="auto" latinLnBrk="0" hangingPunct="1">
              <a:lnSpc>
                <a:spcPct val="120000"/>
              </a:lnSpc>
              <a:spcBef>
                <a:spcPts val="200"/>
              </a:spcBef>
              <a:spcAft>
                <a:spcPct val="0"/>
              </a:spcAft>
              <a:buFont typeface="Arial" pitchFamily="34" charset="0"/>
              <a:buChar char="●"/>
              <a:tabLst>
                <a:tab pos="1609725"/>
              </a:tabLst>
              <a:defRPr kumimoji="0" lang="zh-CN" altLang="en-US" sz="1600" b="0" i="0" u="none" strike="noStrike" kern="1200" cap="none" spc="150" normalizeH="0" baseline="0">
                <a:solidFill>
                  <a:schemeClr val="tx1">
                    <a:lumMod val="50000"/>
                    <a:lumOff val="50000"/>
                  </a:schemeClr>
                </a:solidFill>
                <a:uFillTx/>
                <a:latin typeface="+mn-ea"/>
                <a:ea typeface="+mn-ea"/>
                <a:cs typeface="+mn-cs"/>
                <a:sym typeface="MiSans Normal"/>
              </a:defRPr>
            </a:lvl2pPr>
            <a:lvl3pPr marL="1143000" marR="0" lvl="2" indent="-228600" algn="l" defTabSz="914400" rtl="0" eaLnBrk="1" fontAlgn="auto" latinLnBrk="0" hangingPunct="1">
              <a:lnSpc>
                <a:spcPct val="120000"/>
              </a:lnSpc>
              <a:spcBef>
                <a:spcPts val="200"/>
              </a:spcBef>
              <a:spcAft>
                <a:spcPct val="0"/>
              </a:spcAft>
              <a:buFont typeface="Arial" pitchFamily="34" charset="0"/>
              <a:buChar char="●"/>
              <a:defRPr kumimoji="0" lang="zh-CN" altLang="en-US" sz="1600" b="0" i="0" u="none" strike="noStrike" kern="1200" cap="none" spc="150" normalizeH="0" baseline="0">
                <a:solidFill>
                  <a:schemeClr val="tx1">
                    <a:lumMod val="50000"/>
                    <a:lumOff val="50000"/>
                  </a:schemeClr>
                </a:solidFill>
                <a:uFillTx/>
                <a:latin typeface="+mn-ea"/>
                <a:ea typeface="+mn-ea"/>
                <a:cs typeface="+mn-cs"/>
                <a:sym typeface="MiSans Normal"/>
              </a:defRPr>
            </a:lvl3pPr>
            <a:lvl4pPr marL="1600200" marR="0" lvl="3" indent="-228600" algn="l" defTabSz="914400" rtl="0" eaLnBrk="1" fontAlgn="auto" latinLnBrk="0" hangingPunct="1">
              <a:lnSpc>
                <a:spcPct val="120000"/>
              </a:lnSpc>
              <a:spcBef>
                <a:spcPts val="200"/>
              </a:spcBef>
              <a:spcAft>
                <a:spcPct val="0"/>
              </a:spcAft>
              <a:buFont typeface="Wingdings" panose="05000000000000000000" charset="0"/>
              <a:buChar char=""/>
              <a:defRPr kumimoji="0" lang="zh-CN" altLang="en-US" sz="1600" b="0" i="0" u="none" strike="noStrike" kern="1200" cap="none" spc="150" normalizeH="0" baseline="0">
                <a:solidFill>
                  <a:schemeClr val="tx1">
                    <a:lumMod val="50000"/>
                    <a:lumOff val="50000"/>
                  </a:schemeClr>
                </a:solidFill>
                <a:uFillTx/>
                <a:latin typeface="+mn-ea"/>
                <a:ea typeface="+mn-ea"/>
                <a:cs typeface="+mn-cs"/>
                <a:sym typeface="MiSans Normal"/>
              </a:defRPr>
            </a:lvl4pPr>
            <a:lvl5pPr marL="2057400" marR="0" lvl="4" indent="-228600" algn="l" defTabSz="914400" rtl="0" eaLnBrk="1" fontAlgn="auto" latinLnBrk="0" hangingPunct="1">
              <a:lnSpc>
                <a:spcPct val="120000"/>
              </a:lnSpc>
              <a:spcBef>
                <a:spcPts val="200"/>
              </a:spcBef>
              <a:spcAft>
                <a:spcPct val="0"/>
              </a:spcAft>
              <a:buFont typeface="Arial" pitchFamily="34" charset="0"/>
              <a:buChar char="•"/>
              <a:defRPr kumimoji="0" lang="zh-CN" altLang="en-US" sz="1600" b="0" i="0" u="none" strike="noStrike" kern="1200" cap="none" spc="150" normalizeH="0" baseline="0">
                <a:solidFill>
                  <a:schemeClr val="tx1">
                    <a:lumMod val="50000"/>
                    <a:lumOff val="50000"/>
                  </a:schemeClr>
                </a:solidFill>
                <a:uFillTx/>
                <a:latin typeface="+mn-ea"/>
                <a:ea typeface="+mn-ea"/>
                <a:cs typeface="+mn-cs"/>
                <a:sym typeface="MiSans Normal"/>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4" name="日期占位符 3"/>
          <p:cNvSpPr>
            <a:spLocks noGrp="1"/>
          </p:cNvSpPr>
          <p:nvPr>
            <p:ph type="dt" sz="half" idx="10"/>
            <p:custDataLst>
              <p:tags r:id="rId4"/>
            </p:custDataLst>
          </p:nvPr>
        </p:nvSpPr>
        <p:spPr>
          <a:xfrm>
            <a:off x="838200" y="6356350"/>
            <a:ext cx="2743200" cy="365125"/>
          </a:xfrm>
        </p:spPr>
        <p:txBody>
          <a:bodyPr/>
          <a:lstStyle>
            <a:lvl1pPr>
              <a:defRPr>
                <a:latin typeface="MiSans Normal"/>
                <a:ea typeface="MiSans Normal"/>
                <a:sym typeface="MiSans Normal"/>
              </a:defRPr>
            </a:lvl1pPr>
          </a:lstStyle>
          <a:p>
            <a:fld id="{AC1B7B3F-A56B-4310-A966-BD55D80449F1}"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a:xfrm>
            <a:off x="4038600" y="6356350"/>
            <a:ext cx="4114800" cy="365125"/>
          </a:xfrm>
        </p:spPr>
        <p:txBody>
          <a:bodyPr/>
          <a:lstStyle>
            <a:lvl1pPr>
              <a:defRPr>
                <a:latin typeface="MiSans Normal"/>
                <a:ea typeface="MiSans Normal"/>
                <a:sym typeface="MiSans Normal"/>
              </a:defRPr>
            </a:lvl1pPr>
          </a:lstStyle>
          <a:p>
            <a:endParaRPr lang="zh-CN" altLang="en-US"/>
          </a:p>
        </p:txBody>
      </p:sp>
      <p:sp>
        <p:nvSpPr>
          <p:cNvPr id="6" name="灯片编号占位符 5"/>
          <p:cNvSpPr>
            <a:spLocks noGrp="1"/>
          </p:cNvSpPr>
          <p:nvPr>
            <p:ph type="sldNum" sz="quarter" idx="12"/>
            <p:custDataLst>
              <p:tags r:id="rId6"/>
            </p:custDataLst>
          </p:nvPr>
        </p:nvSpPr>
        <p:spPr>
          <a:xfrm>
            <a:off x="8610600" y="6356350"/>
            <a:ext cx="2743200" cy="365125"/>
          </a:xfrm>
        </p:spPr>
        <p:txBody>
          <a:bodyPr/>
          <a:lstStyle>
            <a:lvl1pPr>
              <a:defRPr>
                <a:latin typeface="MiSans Normal"/>
                <a:ea typeface="MiSans Normal"/>
                <a:sym typeface="MiSans Normal"/>
              </a:defRPr>
            </a:lvl1p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1" name=""/>
        <p:cNvGrpSpPr/>
        <p:nvPr/>
      </p:nvGrpSpPr>
      <p:grpSpPr>
        <a:xfrm>
          <a:off x="0" y="0"/>
          <a:ext cx="0" cy="0"/>
        </a:xfrm>
      </p:grpSpPr>
      <p:pic>
        <p:nvPicPr>
          <p:cNvPr id="420" name="图片 419" descr="图片包含 游戏机, 自然&#10;&#10;描述已自动生成"/>
          <p:cNvPicPr>
            <a:picLocks noChangeAspect="1"/>
          </p:cNvPicPr>
          <p:nvPr>
            <p:custDataLst>
              <p:tags r:id="rId2"/>
            </p:custDataLst>
          </p:nvPr>
        </p:nvPicPr>
        <p:blipFill>
          <a:blip r:embed="rId1">
            <a:duotone>
              <a:schemeClr val="accent1">
                <a:shade val="45000"/>
                <a:satMod val="135000"/>
              </a:schemeClr>
              <a:prstClr val="white"/>
            </a:duotone>
          </a:blip>
          <a:stretch>
            <a:fillRect/>
          </a:stretch>
        </p:blipFill>
        <p:spPr>
          <a:xfrm flipH="1" flipV="1">
            <a:off x="0" y="0"/>
            <a:ext cx="12192000" cy="6858000"/>
          </a:xfrm>
          <a:custGeom>
            <a:gdLst>
              <a:gd name="connsiteX0" fmla="*/ 12192000 w 12192000"/>
              <a:gd name="connsiteY0" fmla="*/ 6858000 h 6858000"/>
              <a:gd name="connsiteX1" fmla="*/ 0 w 12192000"/>
              <a:gd name="connsiteY1" fmla="*/ 6858000 h 6858000"/>
              <a:gd name="connsiteX2" fmla="*/ 0 w 12192000"/>
              <a:gd name="connsiteY2" fmla="*/ 0 h 6858000"/>
              <a:gd name="connsiteX3" fmla="*/ 12192000 w 12192000"/>
              <a:gd name="connsiteY3" fmla="*/ 0 h 6858000"/>
            </a:gdLst>
            <a:cxnLst>
              <a:cxn ang="0">
                <a:pos x="connsiteX0" y="connsiteY0"/>
              </a:cxn>
              <a:cxn ang="0">
                <a:pos x="connsiteX1" y="connsiteY1"/>
              </a:cxn>
              <a:cxn ang="0">
                <a:pos x="connsiteX2" y="connsiteY2"/>
              </a:cxn>
              <a:cxn ang="0">
                <a:pos x="connsiteX3" y="connsiteY3"/>
              </a:cxn>
            </a:cxnLst>
            <a:rect l="l" t="t" r="r" b="b"/>
            <a:pathLst>
              <a:path w="12192000" h="6858000">
                <a:moveTo>
                  <a:pt x="12192000" y="6858000"/>
                </a:moveTo>
                <a:lnTo>
                  <a:pt x="0" y="6858000"/>
                </a:lnTo>
                <a:lnTo>
                  <a:pt x="0" y="0"/>
                </a:lnTo>
                <a:lnTo>
                  <a:pt x="12192000" y="0"/>
                </a:lnTo>
                <a:close/>
              </a:path>
            </a:pathLst>
          </a:custGeom>
        </p:spPr>
      </p:pic>
      <p:sp>
        <p:nvSpPr>
          <p:cNvPr id="7" name="副标题"/>
          <p:cNvSpPr txBox="1">
            <a:spLocks noGrp="1"/>
          </p:cNvSpPr>
          <p:nvPr>
            <p:ph type="body" idx="2" hasCustomPrompt="1"/>
            <p:custDataLst>
              <p:tags r:id="rId3"/>
            </p:custDataLst>
          </p:nvPr>
        </p:nvSpPr>
        <p:spPr>
          <a:xfrm>
            <a:off x="608330" y="1290955"/>
            <a:ext cx="10968990" cy="37084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1600" b="1" i="0" u="none" strike="noStrike" kern="1200" cap="none" spc="300" normalizeH="0" baseline="0" noProof="1">
                <a:solidFill>
                  <a:schemeClr val="tx1">
                    <a:lumMod val="75000"/>
                    <a:lumOff val="25000"/>
                  </a:schemeClr>
                </a:solidFill>
                <a:latin typeface="+mj-ea"/>
                <a:ea typeface="+mj-ea"/>
                <a:cs typeface="MiSans Normal" panose="00000500000000000000" charset="-122"/>
                <a:sym typeface="MiSans Normal"/>
              </a:defRPr>
            </a:lvl1pPr>
          </a:lstStyle>
          <a:p>
            <a:pPr lvl="0" algn="l"/>
            <a:r>
              <a:rPr>
                <a:sym typeface="+mn-ea"/>
              </a:rPr>
              <a:t>单击此处编辑母版副标题样式</a:t>
            </a:r>
            <a:endParaRPr>
              <a:sym typeface="+mn-ea"/>
            </a:endParaRPr>
          </a:p>
        </p:txBody>
      </p:sp>
      <p:sp>
        <p:nvSpPr>
          <p:cNvPr id="6" name="标题"/>
          <p:cNvSpPr txBox="1">
            <a:spLocks noGrp="1"/>
          </p:cNvSpPr>
          <p:nvPr>
            <p:ph type="title" idx="1"/>
            <p:custDataLst>
              <p:tags r:id="rId4"/>
            </p:custDataLst>
          </p:nvPr>
        </p:nvSpPr>
        <p:spPr>
          <a:xfrm>
            <a:off x="608965" y="608330"/>
            <a:ext cx="10968355" cy="682625"/>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sz="3200" b="1" i="0" u="none" strike="noStrike" kern="1200" cap="none" spc="300" normalizeH="0" baseline="0" noProof="1">
                <a:ln>
                  <a:noFill/>
                  <a:prstDash val="sysDot"/>
                </a:ln>
                <a:solidFill>
                  <a:schemeClr val="accent1"/>
                </a:solidFill>
                <a:latin typeface="+mj-ea"/>
                <a:ea typeface="+mj-ea"/>
                <a:cs typeface="MiSans Heavy" panose="00000a00000000000000" charset="-122"/>
                <a:sym typeface="MiSans Normal"/>
              </a:defRPr>
            </a:lvl1pPr>
          </a:lstStyle>
          <a:p>
            <a:pPr lvl="0"/>
            <a:r>
              <a:rPr err="1">
                <a:sym typeface="+mn-ea"/>
              </a:rPr>
              <a:t>单击此处编辑母版标题样式</a:t>
            </a:r>
            <a:endParaRPr>
              <a:sym typeface="+mn-ea"/>
            </a:endParaRPr>
          </a:p>
        </p:txBody>
      </p:sp>
      <p:sp>
        <p:nvSpPr>
          <p:cNvPr id="3" name="日期占位符 2"/>
          <p:cNvSpPr>
            <a:spLocks noGrp="1"/>
          </p:cNvSpPr>
          <p:nvPr>
            <p:ph type="dt" sz="half" idx="10"/>
            <p:custDataLst>
              <p:tags r:id="rId5"/>
            </p:custDataLst>
          </p:nvPr>
        </p:nvSpPr>
        <p:spPr>
          <a:xfrm>
            <a:off x="838200" y="6356350"/>
            <a:ext cx="2743200" cy="365125"/>
          </a:xfrm>
        </p:spPr>
        <p:txBody>
          <a:bodyPr/>
          <a:lstStyle>
            <a:lvl1pPr>
              <a:defRPr>
                <a:latin typeface="MiSans Normal"/>
                <a:ea typeface="MiSans Normal"/>
                <a:sym typeface="MiSans Normal"/>
              </a:defRPr>
            </a:lvl1pPr>
          </a:lstStyle>
          <a:p>
            <a:fld id="{AC1B7B3F-A56B-4310-A966-BD55D80449F1}"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a:xfrm>
            <a:off x="4038600" y="6356350"/>
            <a:ext cx="4114800" cy="365125"/>
          </a:xfrm>
        </p:spPr>
        <p:txBody>
          <a:bodyPr/>
          <a:lstStyle>
            <a:lvl1pPr>
              <a:defRPr>
                <a:latin typeface="MiSans Normal"/>
                <a:ea typeface="MiSans Normal"/>
                <a:sym typeface="MiSans Normal"/>
              </a:defRPr>
            </a:lvl1pPr>
          </a:lstStyle>
          <a:p>
            <a:endParaRPr lang="zh-CN" altLang="en-US"/>
          </a:p>
        </p:txBody>
      </p:sp>
      <p:sp>
        <p:nvSpPr>
          <p:cNvPr id="5" name="灯片编号占位符 4"/>
          <p:cNvSpPr>
            <a:spLocks noGrp="1"/>
          </p:cNvSpPr>
          <p:nvPr>
            <p:ph type="sldNum" sz="quarter" idx="12"/>
            <p:custDataLst>
              <p:tags r:id="rId7"/>
            </p:custDataLst>
          </p:nvPr>
        </p:nvSpPr>
        <p:spPr>
          <a:xfrm>
            <a:off x="8610600" y="6356350"/>
            <a:ext cx="2743200" cy="365125"/>
          </a:xfrm>
        </p:spPr>
        <p:txBody>
          <a:bodyPr/>
          <a:lstStyle>
            <a:lvl1pPr>
              <a:defRPr>
                <a:latin typeface="MiSans Normal"/>
                <a:ea typeface="MiSans Normal"/>
                <a:sym typeface="MiSans Normal"/>
              </a:defRPr>
            </a:lvl1p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1" name=""/>
        <p:cNvGrpSpPr/>
        <p:nvPr/>
      </p:nvGrpSpPr>
      <p:grpSpPr>
        <a:xfrm>
          <a:off x="0" y="0"/>
          <a:ext cx="0" cy="0"/>
        </a:xfrm>
      </p:grpSpPr>
      <p:pic>
        <p:nvPicPr>
          <p:cNvPr id="61" name="图片 60" descr="图片包含 游戏机, 自然&#10;&#10;描述已自动生成"/>
          <p:cNvPicPr>
            <a:picLocks noChangeAspect="1"/>
          </p:cNvPicPr>
          <p:nvPr>
            <p:custDataLst>
              <p:tags r:id="rId2"/>
            </p:custDataLst>
          </p:nvPr>
        </p:nvPicPr>
        <p:blipFill>
          <a:blip r:embed="rId1">
            <a:duotone>
              <a:schemeClr val="accent1">
                <a:shade val="45000"/>
                <a:satMod val="135000"/>
              </a:schemeClr>
              <a:prstClr val="white"/>
            </a:duotone>
          </a:blip>
          <a:stretch>
            <a:fillRect/>
          </a:stretch>
        </p:blipFill>
        <p:spPr>
          <a:xfrm flipH="1" flipV="1">
            <a:off x="688932" y="0"/>
            <a:ext cx="11503069" cy="6858000"/>
          </a:xfrm>
          <a:custGeom>
            <a:gdLst>
              <a:gd name="connsiteX0" fmla="*/ 11503069 w 11503069"/>
              <a:gd name="connsiteY0" fmla="*/ 6858000 h 6858000"/>
              <a:gd name="connsiteX1" fmla="*/ 0 w 11503069"/>
              <a:gd name="connsiteY1" fmla="*/ 6858000 h 6858000"/>
              <a:gd name="connsiteX2" fmla="*/ 0 w 11503069"/>
              <a:gd name="connsiteY2" fmla="*/ 0 h 6858000"/>
              <a:gd name="connsiteX3" fmla="*/ 11503069 w 11503069"/>
              <a:gd name="connsiteY3" fmla="*/ 0 h 6858000"/>
            </a:gdLst>
            <a:cxnLst>
              <a:cxn ang="0">
                <a:pos x="connsiteX0" y="connsiteY0"/>
              </a:cxn>
              <a:cxn ang="0">
                <a:pos x="connsiteX1" y="connsiteY1"/>
              </a:cxn>
              <a:cxn ang="0">
                <a:pos x="connsiteX2" y="connsiteY2"/>
              </a:cxn>
              <a:cxn ang="0">
                <a:pos x="connsiteX3" y="connsiteY3"/>
              </a:cxn>
            </a:cxnLst>
            <a:rect l="l" t="t" r="r" b="b"/>
            <a:pathLst>
              <a:path w="11503069" h="6858000">
                <a:moveTo>
                  <a:pt x="11503069" y="6858000"/>
                </a:moveTo>
                <a:lnTo>
                  <a:pt x="0" y="6858000"/>
                </a:lnTo>
                <a:lnTo>
                  <a:pt x="0" y="0"/>
                </a:lnTo>
                <a:lnTo>
                  <a:pt x="11503069" y="0"/>
                </a:lnTo>
                <a:close/>
              </a:path>
            </a:pathLst>
          </a:custGeom>
        </p:spPr>
      </p:pic>
      <p:sp>
        <p:nvSpPr>
          <p:cNvPr id="44" name="矩形 43"/>
          <p:cNvSpPr/>
          <p:nvPr>
            <p:custDataLst>
              <p:tags r:id="rId3"/>
            </p:custDataLst>
          </p:nvPr>
        </p:nvSpPr>
        <p:spPr>
          <a:xfrm>
            <a:off x="0" y="0"/>
            <a:ext cx="1055688" cy="6858000"/>
          </a:xfrm>
          <a:prstGeom prst="rect">
            <a:avLst/>
          </a:prstGeom>
          <a:solidFill>
            <a:schemeClr val="accent1"/>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MiSans Normal"/>
              <a:ea typeface="MiSans Normal"/>
              <a:cs typeface="MiSans Normal" panose="00000500000000000000" charset="-122"/>
              <a:sym typeface="MiSans Normal"/>
            </a:endParaRPr>
          </a:p>
        </p:txBody>
      </p:sp>
      <p:cxnSp>
        <p:nvCxnSpPr>
          <p:cNvPr id="56" name="直接连接符 55"/>
          <p:cNvCxnSpPr/>
          <p:nvPr>
            <p:custDataLst>
              <p:tags r:id="rId4"/>
            </p:custDataLst>
          </p:nvPr>
        </p:nvCxnSpPr>
        <p:spPr>
          <a:xfrm>
            <a:off x="313055" y="588645"/>
            <a:ext cx="426085"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7" name="直接连接符 56"/>
          <p:cNvCxnSpPr/>
          <p:nvPr>
            <p:custDataLst>
              <p:tags r:id="rId5"/>
            </p:custDataLst>
          </p:nvPr>
        </p:nvCxnSpPr>
        <p:spPr>
          <a:xfrm>
            <a:off x="314960" y="666115"/>
            <a:ext cx="426085"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8" name="直接连接符 57"/>
          <p:cNvCxnSpPr/>
          <p:nvPr>
            <p:custDataLst>
              <p:tags r:id="rId6"/>
            </p:custDataLst>
          </p:nvPr>
        </p:nvCxnSpPr>
        <p:spPr>
          <a:xfrm>
            <a:off x="316865" y="742950"/>
            <a:ext cx="426085"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62" name="矩形 61"/>
          <p:cNvSpPr/>
          <p:nvPr>
            <p:custDataLst>
              <p:tags r:id="rId7"/>
            </p:custDataLst>
          </p:nvPr>
        </p:nvSpPr>
        <p:spPr>
          <a:xfrm>
            <a:off x="1256665" y="5510530"/>
            <a:ext cx="6509385" cy="688975"/>
          </a:xfrm>
          <a:prstGeom prst="rect">
            <a:avLst/>
          </a:prstGeom>
          <a:solidFill>
            <a:schemeClr val="bg1">
              <a:alpha val="52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MiSans Normal"/>
              <a:ea typeface="MiSans Normal"/>
              <a:cs typeface="MiSans Normal" panose="00000500000000000000" charset="-122"/>
              <a:sym typeface="MiSans Normal"/>
            </a:endParaRPr>
          </a:p>
        </p:txBody>
      </p:sp>
      <p:sp>
        <p:nvSpPr>
          <p:cNvPr id="43" name="矩形 42"/>
          <p:cNvSpPr/>
          <p:nvPr>
            <p:custDataLst>
              <p:tags r:id="rId8"/>
            </p:custDataLst>
          </p:nvPr>
        </p:nvSpPr>
        <p:spPr>
          <a:xfrm>
            <a:off x="1355725" y="5486400"/>
            <a:ext cx="10168255" cy="751205"/>
          </a:xfrm>
          <a:prstGeom prst="rect">
            <a:avLst/>
          </a:prstGeom>
          <a:solidFill>
            <a:schemeClr val="bg1"/>
          </a:solidFill>
          <a:ln>
            <a:noFill/>
            <a:prstDash val="solid"/>
          </a:ln>
          <a:effectLst>
            <a:outerShdw blurRad="177800" dist="88900" dir="5400000" algn="t" rotWithShape="0">
              <a:srgbClr val="014EFE">
                <a:alpha val="8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MiSans Normal"/>
              <a:ea typeface="MiSans Normal"/>
              <a:cs typeface="MiSans Normal" panose="00000500000000000000" charset="-122"/>
              <a:sym typeface="MiSans Normal"/>
            </a:endParaRPr>
          </a:p>
        </p:txBody>
      </p:sp>
      <p:sp>
        <p:nvSpPr>
          <p:cNvPr id="8" name="署名"/>
          <p:cNvSpPr txBox="1">
            <a:spLocks noGrp="1"/>
          </p:cNvSpPr>
          <p:nvPr>
            <p:ph type="body" idx="3" hasCustomPrompt="1"/>
            <p:custDataLst>
              <p:tags r:id="rId9"/>
            </p:custDataLst>
          </p:nvPr>
        </p:nvSpPr>
        <p:spPr>
          <a:xfrm>
            <a:off x="8910955" y="5662930"/>
            <a:ext cx="2125980" cy="422275"/>
          </a:xfrm>
          <a:prstGeom prst="rect">
            <a:avLst/>
          </a:prstGeom>
          <a:noFill/>
        </p:spPr>
        <p:txBody>
          <a:bodyPr vert="horz" wrap="square" lIns="0" tIns="0" rIns="0" bIns="0" rtlCol="0" anchor="ctr" anchorCtr="0">
            <a:normAutofit/>
          </a:bodyPr>
          <a:lstStyle>
            <a:lvl1pPr marL="0" marR="0" algn="r" defTabSz="914400" rtl="0" eaLnBrk="1" fontAlgn="auto" latinLnBrk="0" hangingPunct="1">
              <a:lnSpc>
                <a:spcPct val="100000"/>
              </a:lnSpc>
              <a:buClrTx/>
              <a:buSzTx/>
              <a:buFontTx/>
              <a:buNone/>
              <a:defRPr kumimoji="0" lang="zh-CN" altLang="en-US" sz="1600" b="1" i="0" u="none" strike="noStrike" kern="1200" cap="none" spc="0" normalizeH="0" baseline="0" noProof="1">
                <a:solidFill>
                  <a:schemeClr val="accent1"/>
                </a:solidFill>
                <a:latin typeface="+mj-ea"/>
                <a:ea typeface="+mj-ea"/>
                <a:cs typeface="MiSans Normal" panose="00000500000000000000" charset="-122"/>
                <a:sym typeface="MiSans Normal"/>
              </a:defRPr>
            </a:lvl1pPr>
          </a:lstStyle>
          <a:p>
            <a:pPr lvl="0" algn="r">
              <a:lnSpc>
                <a:spcPct val="100000"/>
              </a:lnSpc>
            </a:pPr>
            <a:r>
              <a:rPr>
                <a:sym typeface="+mn-ea"/>
              </a:rPr>
              <a:t>单击此处编辑文本</a:t>
            </a:r>
            <a:endParaRPr>
              <a:sym typeface="+mn-ea"/>
            </a:endParaRPr>
          </a:p>
        </p:txBody>
      </p:sp>
      <p:sp>
        <p:nvSpPr>
          <p:cNvPr id="7" name="标题"/>
          <p:cNvSpPr txBox="1">
            <a:spLocks noGrp="1"/>
          </p:cNvSpPr>
          <p:nvPr>
            <p:ph type="title" idx="2" hasCustomPrompt="1"/>
            <p:custDataLst>
              <p:tags r:id="rId10"/>
            </p:custDataLst>
          </p:nvPr>
        </p:nvSpPr>
        <p:spPr>
          <a:xfrm>
            <a:off x="4410075" y="1772920"/>
            <a:ext cx="6626860" cy="2540000"/>
          </a:xfrm>
          <a:prstGeom prst="rect">
            <a:avLst/>
          </a:prstGeom>
          <a:noFill/>
        </p:spPr>
        <p:txBody>
          <a:bodyPr vert="horz" wrap="square" lIns="0" tIns="0" rIns="0" bIns="0" rtlCol="0" anchor="ctr" anchorCtr="0">
            <a:normAutofit/>
          </a:bodyPr>
          <a:lstStyle>
            <a:lvl1pPr marL="0" marR="0" lvl="0" algn="r" defTabSz="914400" rtl="0" eaLnBrk="1" fontAlgn="auto" latinLnBrk="0" hangingPunct="1">
              <a:lnSpc>
                <a:spcPct val="100000"/>
              </a:lnSpc>
              <a:buClrTx/>
              <a:buSzTx/>
              <a:buFontTx/>
              <a:buNone/>
              <a:defRPr kumimoji="0" lang="zh-CN" altLang="en-US" sz="5800" b="1" i="0" u="none" strike="noStrike" kern="1200" cap="none" spc="0" normalizeH="0" baseline="0" noProof="1">
                <a:solidFill>
                  <a:schemeClr val="accent1"/>
                </a:solidFill>
                <a:latin typeface="+mj-ea"/>
                <a:ea typeface="+mj-ea"/>
                <a:cs typeface="MiSans Normal" panose="00000500000000000000" charset="-122"/>
                <a:sym typeface="MiSans Normal"/>
              </a:defRPr>
            </a:lvl1pPr>
          </a:lstStyle>
          <a:p>
            <a:pPr lvl="0" algn="r">
              <a:lnSpc>
                <a:spcPct val="100000"/>
              </a:lnSpc>
              <a:buClrTx/>
              <a:buSzTx/>
              <a:buFontTx/>
            </a:pPr>
            <a:r>
              <a:rPr>
                <a:sym typeface="+mn-ea"/>
              </a:rPr>
              <a:t>单击此处编辑标题</a:t>
            </a:r>
            <a:endParaRPr>
              <a:sym typeface="+mn-ea"/>
            </a:endParaRPr>
          </a:p>
        </p:txBody>
      </p:sp>
      <p:sp>
        <p:nvSpPr>
          <p:cNvPr id="4" name="日期占位符 3"/>
          <p:cNvSpPr>
            <a:spLocks noGrp="1"/>
          </p:cNvSpPr>
          <p:nvPr>
            <p:ph type="dt" sz="half" idx="10"/>
            <p:custDataLst>
              <p:tags r:id="rId11"/>
            </p:custDataLst>
          </p:nvPr>
        </p:nvSpPr>
        <p:spPr>
          <a:xfrm>
            <a:off x="838200" y="6356350"/>
            <a:ext cx="2743200" cy="365125"/>
          </a:xfrm>
        </p:spPr>
        <p:txBody>
          <a:bodyPr/>
          <a:lstStyle>
            <a:lvl1pPr>
              <a:defRPr>
                <a:latin typeface="MiSans Normal"/>
                <a:ea typeface="MiSans Normal"/>
                <a:sym typeface="MiSans Normal"/>
              </a:defRPr>
            </a:lvl1pPr>
          </a:lstStyle>
          <a:p>
            <a:fld id="{AC1B7B3F-A56B-4310-A966-BD55D80449F1}" type="datetimeFigureOut">
              <a:rPr lang="zh-CN" altLang="en-US" smtClean="0"/>
              <a:t/>
            </a:fld>
            <a:endParaRPr lang="zh-CN" altLang="en-US"/>
          </a:p>
        </p:txBody>
      </p:sp>
      <p:sp>
        <p:nvSpPr>
          <p:cNvPr id="5" name="页脚占位符 4"/>
          <p:cNvSpPr>
            <a:spLocks noGrp="1"/>
          </p:cNvSpPr>
          <p:nvPr>
            <p:ph type="ftr" sz="quarter" idx="11"/>
            <p:custDataLst>
              <p:tags r:id="rId12"/>
            </p:custDataLst>
          </p:nvPr>
        </p:nvSpPr>
        <p:spPr>
          <a:xfrm>
            <a:off x="4038600" y="6356350"/>
            <a:ext cx="4114800" cy="365125"/>
          </a:xfrm>
        </p:spPr>
        <p:txBody>
          <a:bodyPr/>
          <a:lstStyle>
            <a:lvl1pPr>
              <a:defRPr>
                <a:latin typeface="MiSans Normal"/>
                <a:ea typeface="MiSans Normal"/>
                <a:sym typeface="MiSans Normal"/>
              </a:defRPr>
            </a:lvl1pPr>
          </a:lstStyle>
          <a:p>
            <a:endParaRPr lang="zh-CN" altLang="en-US"/>
          </a:p>
        </p:txBody>
      </p:sp>
      <p:sp>
        <p:nvSpPr>
          <p:cNvPr id="6" name="灯片编号占位符 5"/>
          <p:cNvSpPr>
            <a:spLocks noGrp="1"/>
          </p:cNvSpPr>
          <p:nvPr>
            <p:ph type="sldNum" sz="quarter" idx="12"/>
            <p:custDataLst>
              <p:tags r:id="rId13"/>
            </p:custDataLst>
          </p:nvPr>
        </p:nvSpPr>
        <p:spPr>
          <a:xfrm>
            <a:off x="8610600" y="6356350"/>
            <a:ext cx="2743200" cy="365125"/>
          </a:xfrm>
        </p:spPr>
        <p:txBody>
          <a:bodyPr/>
          <a:lstStyle>
            <a:lvl1pPr>
              <a:defRPr>
                <a:latin typeface="MiSans Normal"/>
                <a:ea typeface="MiSans Normal"/>
                <a:sym typeface="MiSans Normal"/>
              </a:defRPr>
            </a:lvl1pPr>
          </a:lstStyle>
          <a:p>
            <a:fld id="{73127340-2293-49D2-96F1-6E7BF0C8FD9C}"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2.png" /><Relationship Id="rId13" Type="http://schemas.openxmlformats.org/officeDocument/2006/relationships/tags" Target="../tags/tag88.xml" /><Relationship Id="rId14" Type="http://schemas.openxmlformats.org/officeDocument/2006/relationships/tags" Target="../tags/tag89.xml" /><Relationship Id="rId15" Type="http://schemas.openxmlformats.org/officeDocument/2006/relationships/tags" Target="../tags/tag90.xml" /><Relationship Id="rId16" Type="http://schemas.openxmlformats.org/officeDocument/2006/relationships/tags" Target="../tags/tag91.xml" /><Relationship Id="rId17" Type="http://schemas.openxmlformats.org/officeDocument/2006/relationships/tags" Target="../tags/tag92.xml" /><Relationship Id="rId18" Type="http://schemas.openxmlformats.org/officeDocument/2006/relationships/tags" Target="../tags/tag93.xml" /><Relationship Id="rId19" Type="http://schemas.openxmlformats.org/officeDocument/2006/relationships/tags" Target="../tags/tag94.xml" /><Relationship Id="rId2" Type="http://schemas.openxmlformats.org/officeDocument/2006/relationships/slideLayout" Target="../slideLayouts/slideLayout13.xml" /><Relationship Id="rId20"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pic>
        <p:nvPicPr>
          <p:cNvPr id="420" name="图片 419" descr="图片包含 游戏机, 自然&#10;&#10;描述已自动生成"/>
          <p:cNvPicPr>
            <a:picLocks noChangeAspect="1"/>
          </p:cNvPicPr>
          <p:nvPr>
            <p:custDataLst>
              <p:tags r:id="rId13"/>
            </p:custDataLst>
          </p:nvPr>
        </p:nvPicPr>
        <p:blipFill>
          <a:blip r:embed="rId12">
            <a:duotone>
              <a:schemeClr val="accent1">
                <a:shade val="45000"/>
                <a:satMod val="135000"/>
              </a:schemeClr>
              <a:prstClr val="white"/>
            </a:duotone>
          </a:blip>
          <a:stretch>
            <a:fillRect/>
          </a:stretch>
        </p:blipFill>
        <p:spPr>
          <a:xfrm flipH="1" flipV="1">
            <a:off x="0" y="0"/>
            <a:ext cx="12192000" cy="6858000"/>
          </a:xfrm>
          <a:custGeom>
            <a:gdLst>
              <a:gd name="connsiteX0" fmla="*/ 12192000 w 12192000"/>
              <a:gd name="connsiteY0" fmla="*/ 6858000 h 6858000"/>
              <a:gd name="connsiteX1" fmla="*/ 0 w 12192000"/>
              <a:gd name="connsiteY1" fmla="*/ 6858000 h 6858000"/>
              <a:gd name="connsiteX2" fmla="*/ 0 w 12192000"/>
              <a:gd name="connsiteY2" fmla="*/ 0 h 6858000"/>
              <a:gd name="connsiteX3" fmla="*/ 12192000 w 12192000"/>
              <a:gd name="connsiteY3" fmla="*/ 0 h 6858000"/>
            </a:gdLst>
            <a:cxnLst>
              <a:cxn ang="0">
                <a:pos x="connsiteX0" y="connsiteY0"/>
              </a:cxn>
              <a:cxn ang="0">
                <a:pos x="connsiteX1" y="connsiteY1"/>
              </a:cxn>
              <a:cxn ang="0">
                <a:pos x="connsiteX2" y="connsiteY2"/>
              </a:cxn>
              <a:cxn ang="0">
                <a:pos x="connsiteX3" y="connsiteY3"/>
              </a:cxn>
            </a:cxnLst>
            <a:rect l="l" t="t" r="r" b="b"/>
            <a:pathLst>
              <a:path w="12192000" h="6858000">
                <a:moveTo>
                  <a:pt x="12192000" y="6858000"/>
                </a:moveTo>
                <a:lnTo>
                  <a:pt x="0" y="6858000"/>
                </a:lnTo>
                <a:lnTo>
                  <a:pt x="0" y="0"/>
                </a:lnTo>
                <a:lnTo>
                  <a:pt x="12192000" y="0"/>
                </a:lnTo>
                <a:close/>
              </a:path>
            </a:pathLst>
          </a:custGeom>
        </p:spPr>
      </p:pic>
      <p:sp>
        <p:nvSpPr>
          <p:cNvPr id="3" name="日期占位符 2"/>
          <p:cNvSpPr>
            <a:spLocks noGrp="1"/>
          </p:cNvSpPr>
          <p:nvPr>
            <p:ph type="dt" sz="half" idx="10"/>
            <p:custDataLst>
              <p:tags r:id="rId14"/>
            </p:custDataLst>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iSans Normal"/>
                <a:ea typeface="MiSans Normal"/>
                <a:cs typeface="+mn-cs"/>
                <a:sym typeface="MiSans Norm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AC1B7B3F-A56B-4310-A966-BD55D80449F1}" type="datetimeFigureOut">
              <a:rPr lang="zh-CN" altLang="en-US" smtClean="0"/>
              <a:t/>
            </a:fld>
            <a:endParaRPr lang="zh-CN" altLang="en-US"/>
          </a:p>
        </p:txBody>
      </p:sp>
      <p:sp>
        <p:nvSpPr>
          <p:cNvPr id="4" name="页脚占位符 3"/>
          <p:cNvSpPr>
            <a:spLocks noGrp="1"/>
          </p:cNvSpPr>
          <p:nvPr>
            <p:ph type="ftr" sz="quarter" idx="11"/>
            <p:custDataLst>
              <p:tags r:id="rId15"/>
            </p:custDataLst>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iSans Normal"/>
                <a:ea typeface="MiSans Normal"/>
                <a:cs typeface="+mn-cs"/>
                <a:sym typeface="MiSans Norm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灯片编号占位符 4"/>
          <p:cNvSpPr>
            <a:spLocks noGrp="1"/>
          </p:cNvSpPr>
          <p:nvPr>
            <p:ph type="sldNum" sz="quarter" idx="12"/>
            <p:custDataLst>
              <p:tags r:id="rId16"/>
            </p:custDataLst>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iSans Normal"/>
                <a:ea typeface="MiSans Normal"/>
                <a:cs typeface="+mn-cs"/>
                <a:sym typeface="MiSans Normal"/>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3127340-2293-49D2-96F1-6E7BF0C8FD9C}" type="slidenum">
              <a:rPr lang="zh-CN" altLang="en-US" smtClean="0"/>
              <a:t/>
            </a:fld>
            <a:endParaRPr lang="zh-CN" altLang="en-US"/>
          </a:p>
        </p:txBody>
      </p:sp>
      <p:sp>
        <p:nvSpPr>
          <p:cNvPr id="2" name="文本占位符 1"/>
          <p:cNvSpPr>
            <a:spLocks noGrp="1"/>
          </p:cNvSpPr>
          <p:nvPr>
            <p:ph type="body" idx="21"/>
            <p:custDataLst>
              <p:tags r:id="rId17"/>
            </p:custDataLst>
          </p:nvPr>
        </p:nvSpPr>
        <p:spPr>
          <a:xfrm>
            <a:off x="608965" y="1535185"/>
            <a:ext cx="10968355" cy="4641778"/>
          </a:xfrm>
          <a:prstGeom prst="rect">
            <a:avLst/>
          </a:prstGeom>
          <a:ln>
            <a:noFill/>
            <a:prstDash val="sysDash"/>
          </a:ln>
        </p:spPr>
        <p:txBody>
          <a:bodyPr vert="horz" lIns="90000" tIns="46800" rIns="90000" bIns="46800" rtlCol="0">
            <a:normAutofit/>
          </a:bodyPr>
          <a:lstStyle/>
          <a:p>
            <a:pPr marR="0" lvl="0" fontAlgn="auto">
              <a:lnSpc>
                <a:spcPct val="130000"/>
              </a:lnSpc>
              <a:spcBef>
                <a:spcPts val="200"/>
              </a:spcBef>
              <a:spcAft>
                <a:spcPct val="0"/>
              </a:spcAft>
              <a:buClrTx/>
              <a:buSzTx/>
              <a:buChar char="●"/>
            </a:pPr>
            <a:r>
              <a:rPr lang="zh-CN" altLang="en-US"/>
              <a:t>单击此处编辑母版文本样式</a:t>
            </a:r>
            <a:endParaRPr lang="zh-CN" altLang="en-US"/>
          </a:p>
          <a:p>
            <a:pPr marR="0" lvl="1" fontAlgn="auto">
              <a:lnSpc>
                <a:spcPct val="120000"/>
              </a:lnSpc>
              <a:spcBef>
                <a:spcPts val="200"/>
              </a:spcBef>
              <a:spcAft>
                <a:spcPct val="0"/>
              </a:spcAft>
              <a:buChar char="●"/>
              <a:tabLst>
                <a:tab pos="1609725"/>
              </a:tabLst>
            </a:pPr>
            <a:r>
              <a:rPr lang="zh-CN" altLang="en-US"/>
              <a:t>二级</a:t>
            </a:r>
            <a:endParaRPr lang="zh-CN" altLang="en-US"/>
          </a:p>
          <a:p>
            <a:pPr marR="0" lvl="2" fontAlgn="auto">
              <a:lnSpc>
                <a:spcPct val="120000"/>
              </a:lnSpc>
              <a:spcBef>
                <a:spcPts val="200"/>
              </a:spcBef>
              <a:spcAft>
                <a:spcPct val="0"/>
              </a:spcAft>
              <a:buChar char="●"/>
            </a:pPr>
            <a:r>
              <a:rPr lang="zh-CN" altLang="en-US"/>
              <a:t>三级</a:t>
            </a:r>
            <a:endParaRPr lang="zh-CN" altLang="en-US"/>
          </a:p>
          <a:p>
            <a:pPr marR="0" lvl="3" fontAlgn="auto">
              <a:lnSpc>
                <a:spcPct val="120000"/>
              </a:lnSpc>
              <a:spcBef>
                <a:spcPts val="200"/>
              </a:spcBef>
              <a:spcAft>
                <a:spcPct val="0"/>
              </a:spcAft>
              <a:buFont typeface="Wingdings" panose="05000000000000000000" charset="0"/>
              <a:buChar char=""/>
            </a:pPr>
            <a:r>
              <a:rPr lang="zh-CN" altLang="en-US"/>
              <a:t>四级</a:t>
            </a:r>
            <a:endParaRPr lang="zh-CN" altLang="en-US"/>
          </a:p>
          <a:p>
            <a:pPr marR="0" lvl="4" fontAlgn="auto">
              <a:lnSpc>
                <a:spcPct val="120000"/>
              </a:lnSpc>
              <a:spcBef>
                <a:spcPts val="200"/>
              </a:spcBef>
              <a:spcAft>
                <a:spcPct val="0"/>
              </a:spcAft>
            </a:pPr>
            <a:r>
              <a:rPr lang="zh-CN" altLang="en-US"/>
              <a:t>五级</a:t>
            </a:r>
            <a:endParaRPr lang="zh-CN" altLang="en-US"/>
          </a:p>
        </p:txBody>
      </p:sp>
      <p:sp>
        <p:nvSpPr>
          <p:cNvPr id="7" name="标题占位符 6"/>
          <p:cNvSpPr>
            <a:spLocks noGrp="1"/>
          </p:cNvSpPr>
          <p:nvPr>
            <p:ph type="title"/>
            <p:custDataLst>
              <p:tags r:id="rId18"/>
            </p:custDataLst>
          </p:nvPr>
        </p:nvSpPr>
        <p:spPr>
          <a:xfrm>
            <a:off x="608965" y="619911"/>
            <a:ext cx="10968355" cy="735887"/>
          </a:xfrm>
          <a:prstGeom prst="rect">
            <a:avLst/>
          </a:prstGeom>
          <a:noFill/>
          <a:ln>
            <a:noFill/>
            <a:prstDash val="sysDash"/>
          </a:ln>
        </p:spPr>
        <p:txBody>
          <a:bodyPr vert="horz" wrap="square" lIns="91440" tIns="45720" rIns="91440" bIns="45720" rtlCol="0" anchor="ctr">
            <a:normAutofit/>
          </a:bodyPr>
          <a:lstStyle/>
          <a:p>
            <a:pPr marL="0" marR="0" lvl="0" fontAlgn="auto">
              <a:lnSpc>
                <a:spcPct val="100000"/>
              </a:lnSpc>
              <a:buClrTx/>
              <a:buSzTx/>
              <a:buFontTx/>
            </a:pPr>
            <a:r>
              <a:rPr lang="zh-CN" altLang="en-US"/>
              <a:t>单击此处编辑母版标题样式</a:t>
            </a:r>
            <a:endParaRPr lang="zh-CN" altLang="en-US"/>
          </a:p>
        </p:txBody>
      </p:sp>
      <p:sp>
        <p:nvSpPr>
          <p:cNvPr id="6" name="KSO_TEMPLATE" hidden="1"/>
          <p:cNvSpPr/>
          <p:nvPr userDrawn="1">
            <p:custDataLst>
              <p:tags r:id="rId19"/>
            </p:custDataLst>
          </p:nvPr>
        </p:nvSpPr>
        <p:spPr>
          <a:xfrm flipH="1">
            <a:off x="0" y="0"/>
            <a:ext cx="0" cy="0"/>
          </a:xfrm>
          <a:prstGeom prst="rect">
            <a:avLst/>
          </a:prstGeom>
          <a:solidFill>
            <a:schemeClr val="bg1"/>
          </a:solidFill>
          <a:ln>
            <a:noFill/>
            <a:prstDash val="solid"/>
          </a:ln>
          <a:effectLst>
            <a:outerShdw blurRad="203200" dist="101600" dir="8100000" algn="tr" rotWithShape="0">
              <a:srgbClr val="FF5DA9">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p:timing/>
  <p:txStyles>
    <p:titleStyle>
      <a:lvl1pPr algn="l" defTabSz="914400" rtl="0" eaLnBrk="1" latinLnBrk="0" hangingPunct="1">
        <a:lnSpc>
          <a:spcPct val="90000"/>
        </a:lnSpc>
        <a:spcBef>
          <a:spcPct val="0"/>
        </a:spcBef>
        <a:buNone/>
        <a:defRPr kumimoji="0" lang="zh-CN" altLang="en-US" sz="3200" b="0" i="0" u="none" strike="noStrike" kern="1200" cap="none" spc="300" normalizeH="0" baseline="0" smtClean="0">
          <a:ln>
            <a:noFill/>
            <a:prstDash val="sysDot"/>
          </a:ln>
          <a:solidFill>
            <a:schemeClr val="accent1"/>
          </a:solidFill>
          <a:latin typeface="+mj-ea"/>
          <a:ea typeface="+mj-ea"/>
          <a:cs typeface="MiSans Heavy" panose="00000a00000000000000" charset="-122"/>
          <a:sym typeface="MiSans Normal"/>
        </a:defRPr>
      </a:lvl1pPr>
    </p:titleStyle>
    <p:bodyStyle>
      <a:lvl1pPr marL="228600" indent="-228600" algn="l" defTabSz="914400" rtl="0" eaLnBrk="1" latinLnBrk="0" hangingPunct="1">
        <a:lnSpc>
          <a:spcPct val="90000"/>
        </a:lnSpc>
        <a:spcBef>
          <a:spcPts val="1000"/>
        </a:spcBef>
        <a:buFont typeface="Arial" pitchFamily="34" charset="0"/>
        <a:buChar char="•"/>
        <a:defRPr kumimoji="0" lang="zh-CN" altLang="en-US" sz="1800" b="0" i="0" u="none" strike="noStrike" kern="1200" cap="none" spc="150" normalizeH="0" baseline="0" smtClean="0">
          <a:ln>
            <a:noFill/>
            <a:prstDash val="sysDot"/>
          </a:ln>
          <a:solidFill>
            <a:schemeClr val="tx1"/>
          </a:solidFill>
          <a:uFillTx/>
          <a:latin typeface="+mn-ea"/>
          <a:ea typeface="+mn-ea"/>
          <a:cs typeface="+mn-cs"/>
          <a:sym typeface="MiSans Normal"/>
        </a:defRPr>
      </a:lvl1pPr>
      <a:lvl2pPr marL="685800" indent="-228600" algn="l" defTabSz="914400" rtl="0" eaLnBrk="1" latinLnBrk="0" hangingPunct="1">
        <a:lnSpc>
          <a:spcPct val="90000"/>
        </a:lnSpc>
        <a:spcBef>
          <a:spcPts val="500"/>
        </a:spcBef>
        <a:buFont typeface="Arial" pitchFamily="34" charset="0"/>
        <a:buChar char="•"/>
        <a:defRPr kumimoji="0" lang="zh-CN" altLang="en-US" sz="1600" b="0" i="0" u="none" strike="noStrike" kern="1200" cap="none" spc="150" normalizeH="0" baseline="0" smtClean="0">
          <a:solidFill>
            <a:schemeClr val="tx1">
              <a:lumMod val="65000"/>
              <a:lumOff val="35000"/>
            </a:schemeClr>
          </a:solidFill>
          <a:uFillTx/>
          <a:latin typeface="+mn-ea"/>
          <a:ea typeface="+mn-ea"/>
          <a:cs typeface="+mn-cs"/>
          <a:sym typeface="MiSans Normal"/>
        </a:defRPr>
      </a:lvl2pPr>
      <a:lvl3pPr marL="1143000" indent="-228600" algn="l" defTabSz="914400" rtl="0" eaLnBrk="1" latinLnBrk="0" hangingPunct="1">
        <a:lnSpc>
          <a:spcPct val="90000"/>
        </a:lnSpc>
        <a:spcBef>
          <a:spcPts val="500"/>
        </a:spcBef>
        <a:buFont typeface="Arial" pitchFamily="34" charset="0"/>
        <a:buChar char="•"/>
        <a:defRPr kumimoji="0" lang="zh-CN" altLang="en-US" sz="1600" b="0" i="0" u="none" strike="noStrike" kern="1200" cap="none" spc="150" normalizeH="0" baseline="0" smtClean="0">
          <a:solidFill>
            <a:schemeClr val="tx1">
              <a:lumMod val="65000"/>
              <a:lumOff val="35000"/>
            </a:schemeClr>
          </a:solidFill>
          <a:uFillTx/>
          <a:latin typeface="+mn-ea"/>
          <a:ea typeface="+mn-ea"/>
          <a:cs typeface="+mn-cs"/>
          <a:sym typeface="MiSans Normal"/>
        </a:defRPr>
      </a:lvl3pPr>
      <a:lvl4pPr marL="1600200" indent="-228600" algn="l" defTabSz="914400" rtl="0" eaLnBrk="1" latinLnBrk="0" hangingPunct="1">
        <a:lnSpc>
          <a:spcPct val="90000"/>
        </a:lnSpc>
        <a:spcBef>
          <a:spcPts val="500"/>
        </a:spcBef>
        <a:buFont typeface="Arial" pitchFamily="34" charset="0"/>
        <a:buChar char="•"/>
        <a:defRPr kumimoji="0" lang="zh-CN" altLang="en-US" sz="1400" b="0" i="0" u="none" strike="noStrike" kern="1200" cap="none" spc="150" normalizeH="0" baseline="0" smtClean="0">
          <a:solidFill>
            <a:schemeClr val="tx1">
              <a:lumMod val="65000"/>
              <a:lumOff val="35000"/>
            </a:schemeClr>
          </a:solidFill>
          <a:uFillTx/>
          <a:latin typeface="+mn-ea"/>
          <a:ea typeface="+mn-ea"/>
          <a:cs typeface="+mn-cs"/>
          <a:sym typeface="MiSans Normal"/>
        </a:defRPr>
      </a:lvl4pPr>
      <a:lvl5pPr marL="2057400" indent="-228600" algn="l" defTabSz="914400" rtl="0" eaLnBrk="1" latinLnBrk="0" hangingPunct="1">
        <a:lnSpc>
          <a:spcPct val="90000"/>
        </a:lnSpc>
        <a:spcBef>
          <a:spcPts val="500"/>
        </a:spcBef>
        <a:buFont typeface="Arial" pitchFamily="34" charset="0"/>
        <a:buChar char="•"/>
        <a:defRPr kumimoji="0" lang="zh-CN" altLang="en-US" sz="1400" b="0" i="0" u="none" strike="noStrike" kern="1200" cap="none" spc="150" normalizeH="0" baseline="0">
          <a:solidFill>
            <a:schemeClr val="tx1">
              <a:lumMod val="65000"/>
              <a:lumOff val="35000"/>
            </a:schemeClr>
          </a:solidFill>
          <a:uFillTx/>
          <a:latin typeface="+mn-ea"/>
          <a:ea typeface="+mn-ea"/>
          <a:cs typeface="+mn-cs"/>
          <a:sym typeface="MiSans Normal"/>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95.xml" /><Relationship Id="rId4" Type="http://schemas.openxmlformats.org/officeDocument/2006/relationships/tags" Target="../tags/tag96.xml" /><Relationship Id="rId5" Type="http://schemas.openxmlformats.org/officeDocument/2006/relationships/tags" Target="../tags/tag97.xml" /><Relationship Id="rId6" Type="http://schemas.openxmlformats.org/officeDocument/2006/relationships/tags" Target="../tags/tag98.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06.xml" /><Relationship Id="rId11" Type="http://schemas.openxmlformats.org/officeDocument/2006/relationships/tags" Target="../tags/tag107.xml" /><Relationship Id="rId12" Type="http://schemas.openxmlformats.org/officeDocument/2006/relationships/tags" Target="../tags/tag108.xml" /><Relationship Id="rId13" Type="http://schemas.openxmlformats.org/officeDocument/2006/relationships/tags" Target="../tags/tag109.xml" /><Relationship Id="rId14" Type="http://schemas.openxmlformats.org/officeDocument/2006/relationships/tags" Target="../tags/tag110.xml" /><Relationship Id="rId15" Type="http://schemas.openxmlformats.org/officeDocument/2006/relationships/tags" Target="../tags/tag111.xml" /><Relationship Id="rId16" Type="http://schemas.openxmlformats.org/officeDocument/2006/relationships/tags" Target="../tags/tag112.xml" /><Relationship Id="rId17" Type="http://schemas.openxmlformats.org/officeDocument/2006/relationships/tags" Target="../tags/tag113.xml" /><Relationship Id="rId18" Type="http://schemas.openxmlformats.org/officeDocument/2006/relationships/tags" Target="../tags/tag114.xml" /><Relationship Id="rId19" Type="http://schemas.openxmlformats.org/officeDocument/2006/relationships/tags" Target="../tags/tag115.xml" /><Relationship Id="rId2" Type="http://schemas.openxmlformats.org/officeDocument/2006/relationships/notesSlide" Target="../notesSlides/notesSlide2.xml" /><Relationship Id="rId20" Type="http://schemas.openxmlformats.org/officeDocument/2006/relationships/tags" Target="../tags/tag116.xml" /><Relationship Id="rId21" Type="http://schemas.openxmlformats.org/officeDocument/2006/relationships/tags" Target="../tags/tag117.xml" /><Relationship Id="rId22" Type="http://schemas.openxmlformats.org/officeDocument/2006/relationships/tags" Target="../tags/tag118.xml" /><Relationship Id="rId23" Type="http://schemas.openxmlformats.org/officeDocument/2006/relationships/tags" Target="../tags/tag119.xml" /><Relationship Id="rId3" Type="http://schemas.openxmlformats.org/officeDocument/2006/relationships/tags" Target="../tags/tag99.xml" /><Relationship Id="rId4" Type="http://schemas.openxmlformats.org/officeDocument/2006/relationships/tags" Target="../tags/tag100.xml" /><Relationship Id="rId5" Type="http://schemas.openxmlformats.org/officeDocument/2006/relationships/tags" Target="../tags/tag101.xml" /><Relationship Id="rId6" Type="http://schemas.openxmlformats.org/officeDocument/2006/relationships/tags" Target="../tags/tag102.xml" /><Relationship Id="rId7" Type="http://schemas.openxmlformats.org/officeDocument/2006/relationships/tags" Target="../tags/tag103.xml" /><Relationship Id="rId8" Type="http://schemas.openxmlformats.org/officeDocument/2006/relationships/tags" Target="../tags/tag104.xml" /><Relationship Id="rId9" Type="http://schemas.openxmlformats.org/officeDocument/2006/relationships/tags" Target="../tags/tag10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31.xml" /><Relationship Id="rId11" Type="http://schemas.openxmlformats.org/officeDocument/2006/relationships/tags" Target="../tags/tag132.xml" /><Relationship Id="rId12" Type="http://schemas.openxmlformats.org/officeDocument/2006/relationships/tags" Target="../tags/tag133.xml" /><Relationship Id="rId13" Type="http://schemas.openxmlformats.org/officeDocument/2006/relationships/tags" Target="../tags/tag134.xml" /><Relationship Id="rId14" Type="http://schemas.openxmlformats.org/officeDocument/2006/relationships/tags" Target="../tags/tag135.xml" /><Relationship Id="rId15" Type="http://schemas.openxmlformats.org/officeDocument/2006/relationships/tags" Target="../tags/tag136.xml" /><Relationship Id="rId16" Type="http://schemas.openxmlformats.org/officeDocument/2006/relationships/tags" Target="../tags/tag137.xml" /><Relationship Id="rId17" Type="http://schemas.openxmlformats.org/officeDocument/2006/relationships/tags" Target="../tags/tag138.xml" /><Relationship Id="rId18" Type="http://schemas.openxmlformats.org/officeDocument/2006/relationships/tags" Target="../tags/tag139.xml" /><Relationship Id="rId19" Type="http://schemas.openxmlformats.org/officeDocument/2006/relationships/tags" Target="../tags/tag140.xml" /><Relationship Id="rId2" Type="http://schemas.openxmlformats.org/officeDocument/2006/relationships/tags" Target="../tags/tag123.xml" /><Relationship Id="rId20" Type="http://schemas.openxmlformats.org/officeDocument/2006/relationships/tags" Target="../tags/tag141.xml" /><Relationship Id="rId3" Type="http://schemas.openxmlformats.org/officeDocument/2006/relationships/tags" Target="../tags/tag124.xml" /><Relationship Id="rId4" Type="http://schemas.openxmlformats.org/officeDocument/2006/relationships/tags" Target="../tags/tag125.xml" /><Relationship Id="rId5" Type="http://schemas.openxmlformats.org/officeDocument/2006/relationships/tags" Target="../tags/tag126.xml" /><Relationship Id="rId6" Type="http://schemas.openxmlformats.org/officeDocument/2006/relationships/tags" Target="../tags/tag127.xml" /><Relationship Id="rId7" Type="http://schemas.openxmlformats.org/officeDocument/2006/relationships/tags" Target="../tags/tag128.xml" /><Relationship Id="rId8" Type="http://schemas.openxmlformats.org/officeDocument/2006/relationships/tags" Target="../tags/tag129.xml" /><Relationship Id="rId9" Type="http://schemas.openxmlformats.org/officeDocument/2006/relationships/tags" Target="../tags/tag13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50.xml" /><Relationship Id="rId11" Type="http://schemas.openxmlformats.org/officeDocument/2006/relationships/tags" Target="../tags/tag151.xml" /><Relationship Id="rId12" Type="http://schemas.openxmlformats.org/officeDocument/2006/relationships/tags" Target="../tags/tag152.xml" /><Relationship Id="rId13" Type="http://schemas.openxmlformats.org/officeDocument/2006/relationships/tags" Target="../tags/tag153.xml" /><Relationship Id="rId14" Type="http://schemas.openxmlformats.org/officeDocument/2006/relationships/tags" Target="../tags/tag154.xml" /><Relationship Id="rId15" Type="http://schemas.openxmlformats.org/officeDocument/2006/relationships/tags" Target="../tags/tag155.xml" /><Relationship Id="rId16" Type="http://schemas.openxmlformats.org/officeDocument/2006/relationships/tags" Target="../tags/tag156.xml" /><Relationship Id="rId17" Type="http://schemas.openxmlformats.org/officeDocument/2006/relationships/tags" Target="../tags/tag157.xml" /><Relationship Id="rId2" Type="http://schemas.openxmlformats.org/officeDocument/2006/relationships/tags" Target="../tags/tag142.xml" /><Relationship Id="rId3" Type="http://schemas.openxmlformats.org/officeDocument/2006/relationships/tags" Target="../tags/tag143.xml" /><Relationship Id="rId4" Type="http://schemas.openxmlformats.org/officeDocument/2006/relationships/tags" Target="../tags/tag144.xml" /><Relationship Id="rId5" Type="http://schemas.openxmlformats.org/officeDocument/2006/relationships/tags" Target="../tags/tag145.xml" /><Relationship Id="rId6" Type="http://schemas.openxmlformats.org/officeDocument/2006/relationships/tags" Target="../tags/tag146.xml" /><Relationship Id="rId7" Type="http://schemas.openxmlformats.org/officeDocument/2006/relationships/tags" Target="../tags/tag147.xml" /><Relationship Id="rId8" Type="http://schemas.openxmlformats.org/officeDocument/2006/relationships/tags" Target="../tags/tag148.xml" /><Relationship Id="rId9" Type="http://schemas.openxmlformats.org/officeDocument/2006/relationships/tags" Target="../tags/tag14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6.xml" /><Relationship Id="rId11" Type="http://schemas.openxmlformats.org/officeDocument/2006/relationships/tags" Target="../tags/tag167.xml" /><Relationship Id="rId12" Type="http://schemas.openxmlformats.org/officeDocument/2006/relationships/tags" Target="../tags/tag168.xml" /><Relationship Id="rId13" Type="http://schemas.openxmlformats.org/officeDocument/2006/relationships/tags" Target="../tags/tag169.xml" /><Relationship Id="rId14" Type="http://schemas.openxmlformats.org/officeDocument/2006/relationships/tags" Target="../tags/tag170.xml" /><Relationship Id="rId15" Type="http://schemas.openxmlformats.org/officeDocument/2006/relationships/tags" Target="../tags/tag171.xml" /><Relationship Id="rId16" Type="http://schemas.openxmlformats.org/officeDocument/2006/relationships/tags" Target="../tags/tag172.xml" /><Relationship Id="rId17" Type="http://schemas.openxmlformats.org/officeDocument/2006/relationships/tags" Target="../tags/tag173.xml" /><Relationship Id="rId18" Type="http://schemas.openxmlformats.org/officeDocument/2006/relationships/tags" Target="../tags/tag174.xml" /><Relationship Id="rId19" Type="http://schemas.openxmlformats.org/officeDocument/2006/relationships/tags" Target="../tags/tag175.xml" /><Relationship Id="rId2" Type="http://schemas.openxmlformats.org/officeDocument/2006/relationships/tags" Target="../tags/tag158.xml" /><Relationship Id="rId20" Type="http://schemas.openxmlformats.org/officeDocument/2006/relationships/tags" Target="../tags/tag176.xml" /><Relationship Id="rId21" Type="http://schemas.openxmlformats.org/officeDocument/2006/relationships/tags" Target="../tags/tag177.xml" /><Relationship Id="rId22" Type="http://schemas.openxmlformats.org/officeDocument/2006/relationships/tags" Target="../tags/tag178.xml" /><Relationship Id="rId23" Type="http://schemas.openxmlformats.org/officeDocument/2006/relationships/tags" Target="../tags/tag179.xml" /><Relationship Id="rId24" Type="http://schemas.openxmlformats.org/officeDocument/2006/relationships/tags" Target="../tags/tag180.xml" /><Relationship Id="rId25" Type="http://schemas.openxmlformats.org/officeDocument/2006/relationships/tags" Target="../tags/tag181.xml" /><Relationship Id="rId3" Type="http://schemas.openxmlformats.org/officeDocument/2006/relationships/tags" Target="../tags/tag159.xml" /><Relationship Id="rId4" Type="http://schemas.openxmlformats.org/officeDocument/2006/relationships/tags" Target="../tags/tag160.xml" /><Relationship Id="rId5" Type="http://schemas.openxmlformats.org/officeDocument/2006/relationships/tags" Target="../tags/tag161.xml" /><Relationship Id="rId6" Type="http://schemas.openxmlformats.org/officeDocument/2006/relationships/tags" Target="../tags/tag162.xml" /><Relationship Id="rId7" Type="http://schemas.openxmlformats.org/officeDocument/2006/relationships/tags" Target="../tags/tag163.xml" /><Relationship Id="rId8" Type="http://schemas.openxmlformats.org/officeDocument/2006/relationships/tags" Target="../tags/tag164.xml" /><Relationship Id="rId9" Type="http://schemas.openxmlformats.org/officeDocument/2006/relationships/tags" Target="../tags/tag16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82.xml" /><Relationship Id="rId3" Type="http://schemas.openxmlformats.org/officeDocument/2006/relationships/tags" Target="../tags/tag183.xml" /><Relationship Id="rId4" Type="http://schemas.openxmlformats.org/officeDocument/2006/relationships/tags" Target="../tags/tag18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3.xml" /><Relationship Id="rId11" Type="http://schemas.openxmlformats.org/officeDocument/2006/relationships/tags" Target="../tags/tag194.xml" /><Relationship Id="rId12" Type="http://schemas.openxmlformats.org/officeDocument/2006/relationships/tags" Target="../tags/tag195.xml" /><Relationship Id="rId13" Type="http://schemas.openxmlformats.org/officeDocument/2006/relationships/tags" Target="../tags/tag196.xml" /><Relationship Id="rId14" Type="http://schemas.openxmlformats.org/officeDocument/2006/relationships/tags" Target="../tags/tag197.xml" /><Relationship Id="rId15" Type="http://schemas.openxmlformats.org/officeDocument/2006/relationships/tags" Target="../tags/tag198.xml" /><Relationship Id="rId16" Type="http://schemas.openxmlformats.org/officeDocument/2006/relationships/tags" Target="../tags/tag199.xml" /><Relationship Id="rId17" Type="http://schemas.openxmlformats.org/officeDocument/2006/relationships/tags" Target="../tags/tag200.xml" /><Relationship Id="rId18" Type="http://schemas.openxmlformats.org/officeDocument/2006/relationships/tags" Target="../tags/tag201.xml" /><Relationship Id="rId2" Type="http://schemas.openxmlformats.org/officeDocument/2006/relationships/tags" Target="../tags/tag185.xml" /><Relationship Id="rId3" Type="http://schemas.openxmlformats.org/officeDocument/2006/relationships/tags" Target="../tags/tag186.xml" /><Relationship Id="rId4" Type="http://schemas.openxmlformats.org/officeDocument/2006/relationships/tags" Target="../tags/tag187.xml" /><Relationship Id="rId5" Type="http://schemas.openxmlformats.org/officeDocument/2006/relationships/tags" Target="../tags/tag188.xml" /><Relationship Id="rId6" Type="http://schemas.openxmlformats.org/officeDocument/2006/relationships/tags" Target="../tags/tag189.xml" /><Relationship Id="rId7" Type="http://schemas.openxmlformats.org/officeDocument/2006/relationships/tags" Target="../tags/tag190.xml" /><Relationship Id="rId8" Type="http://schemas.openxmlformats.org/officeDocument/2006/relationships/tags" Target="../tags/tag191.xml" /><Relationship Id="rId9" Type="http://schemas.openxmlformats.org/officeDocument/2006/relationships/tags" Target="../tags/tag19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0.xml" /><Relationship Id="rId11" Type="http://schemas.openxmlformats.org/officeDocument/2006/relationships/tags" Target="../tags/tag211.xml" /><Relationship Id="rId12" Type="http://schemas.openxmlformats.org/officeDocument/2006/relationships/tags" Target="../tags/tag212.xml" /><Relationship Id="rId13" Type="http://schemas.openxmlformats.org/officeDocument/2006/relationships/tags" Target="../tags/tag213.xml" /><Relationship Id="rId14" Type="http://schemas.openxmlformats.org/officeDocument/2006/relationships/tags" Target="../tags/tag214.xml" /><Relationship Id="rId15" Type="http://schemas.openxmlformats.org/officeDocument/2006/relationships/tags" Target="../tags/tag215.xml" /><Relationship Id="rId16" Type="http://schemas.openxmlformats.org/officeDocument/2006/relationships/tags" Target="../tags/tag216.xml" /><Relationship Id="rId17" Type="http://schemas.openxmlformats.org/officeDocument/2006/relationships/tags" Target="../tags/tag217.xml" /><Relationship Id="rId2" Type="http://schemas.openxmlformats.org/officeDocument/2006/relationships/tags" Target="../tags/tag202.xml" /><Relationship Id="rId3" Type="http://schemas.openxmlformats.org/officeDocument/2006/relationships/tags" Target="../tags/tag203.xml" /><Relationship Id="rId4" Type="http://schemas.openxmlformats.org/officeDocument/2006/relationships/tags" Target="../tags/tag204.xml" /><Relationship Id="rId5" Type="http://schemas.openxmlformats.org/officeDocument/2006/relationships/tags" Target="../tags/tag205.xml" /><Relationship Id="rId6" Type="http://schemas.openxmlformats.org/officeDocument/2006/relationships/tags" Target="../tags/tag206.xml" /><Relationship Id="rId7" Type="http://schemas.openxmlformats.org/officeDocument/2006/relationships/tags" Target="../tags/tag207.xml" /><Relationship Id="rId8" Type="http://schemas.openxmlformats.org/officeDocument/2006/relationships/tags" Target="../tags/tag208.xml" /><Relationship Id="rId9" Type="http://schemas.openxmlformats.org/officeDocument/2006/relationships/tags" Target="../tags/tag20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26.xml" /><Relationship Id="rId11" Type="http://schemas.openxmlformats.org/officeDocument/2006/relationships/tags" Target="../tags/tag227.xml" /><Relationship Id="rId12" Type="http://schemas.openxmlformats.org/officeDocument/2006/relationships/tags" Target="../tags/tag228.xml" /><Relationship Id="rId13" Type="http://schemas.openxmlformats.org/officeDocument/2006/relationships/tags" Target="../tags/tag229.xml" /><Relationship Id="rId2" Type="http://schemas.openxmlformats.org/officeDocument/2006/relationships/tags" Target="../tags/tag218.xml" /><Relationship Id="rId3" Type="http://schemas.openxmlformats.org/officeDocument/2006/relationships/tags" Target="../tags/tag219.xml" /><Relationship Id="rId4" Type="http://schemas.openxmlformats.org/officeDocument/2006/relationships/tags" Target="../tags/tag220.xml" /><Relationship Id="rId5" Type="http://schemas.openxmlformats.org/officeDocument/2006/relationships/tags" Target="../tags/tag221.xml" /><Relationship Id="rId6" Type="http://schemas.openxmlformats.org/officeDocument/2006/relationships/tags" Target="../tags/tag222.xml" /><Relationship Id="rId7" Type="http://schemas.openxmlformats.org/officeDocument/2006/relationships/tags" Target="../tags/tag223.xml" /><Relationship Id="rId8" Type="http://schemas.openxmlformats.org/officeDocument/2006/relationships/tags" Target="../tags/tag224.xml" /><Relationship Id="rId9" Type="http://schemas.openxmlformats.org/officeDocument/2006/relationships/tags" Target="../tags/tag22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30.xml" /><Relationship Id="rId3" Type="http://schemas.openxmlformats.org/officeDocument/2006/relationships/tags" Target="../tags/tag231.xml" /><Relationship Id="rId4" Type="http://schemas.openxmlformats.org/officeDocument/2006/relationships/tags" Target="../tags/tag23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41.xml" /><Relationship Id="rId11" Type="http://schemas.openxmlformats.org/officeDocument/2006/relationships/tags" Target="../tags/tag242.xml" /><Relationship Id="rId12" Type="http://schemas.openxmlformats.org/officeDocument/2006/relationships/tags" Target="../tags/tag243.xml" /><Relationship Id="rId13" Type="http://schemas.openxmlformats.org/officeDocument/2006/relationships/tags" Target="../tags/tag244.xml" /><Relationship Id="rId14" Type="http://schemas.openxmlformats.org/officeDocument/2006/relationships/tags" Target="../tags/tag245.xml" /><Relationship Id="rId15" Type="http://schemas.openxmlformats.org/officeDocument/2006/relationships/tags" Target="../tags/tag246.xml" /><Relationship Id="rId16" Type="http://schemas.openxmlformats.org/officeDocument/2006/relationships/tags" Target="../tags/tag247.xml" /><Relationship Id="rId17" Type="http://schemas.openxmlformats.org/officeDocument/2006/relationships/tags" Target="../tags/tag248.xml" /><Relationship Id="rId18" Type="http://schemas.openxmlformats.org/officeDocument/2006/relationships/tags" Target="../tags/tag249.xml" /><Relationship Id="rId19" Type="http://schemas.openxmlformats.org/officeDocument/2006/relationships/tags" Target="../tags/tag250.xml" /><Relationship Id="rId2" Type="http://schemas.openxmlformats.org/officeDocument/2006/relationships/tags" Target="../tags/tag233.xml" /><Relationship Id="rId20" Type="http://schemas.openxmlformats.org/officeDocument/2006/relationships/tags" Target="../tags/tag251.xml" /><Relationship Id="rId3" Type="http://schemas.openxmlformats.org/officeDocument/2006/relationships/tags" Target="../tags/tag234.xml" /><Relationship Id="rId4" Type="http://schemas.openxmlformats.org/officeDocument/2006/relationships/tags" Target="../tags/tag235.xml" /><Relationship Id="rId5" Type="http://schemas.openxmlformats.org/officeDocument/2006/relationships/tags" Target="../tags/tag236.xml" /><Relationship Id="rId6" Type="http://schemas.openxmlformats.org/officeDocument/2006/relationships/tags" Target="../tags/tag237.xml" /><Relationship Id="rId7" Type="http://schemas.openxmlformats.org/officeDocument/2006/relationships/tags" Target="../tags/tag238.xml" /><Relationship Id="rId8" Type="http://schemas.openxmlformats.org/officeDocument/2006/relationships/tags" Target="../tags/tag239.xml" /><Relationship Id="rId9" Type="http://schemas.openxmlformats.org/officeDocument/2006/relationships/tags" Target="../tags/tag240.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60.xml" /><Relationship Id="rId11" Type="http://schemas.openxmlformats.org/officeDocument/2006/relationships/tags" Target="../tags/tag261.xml" /><Relationship Id="rId12" Type="http://schemas.openxmlformats.org/officeDocument/2006/relationships/tags" Target="../tags/tag262.xml" /><Relationship Id="rId13" Type="http://schemas.openxmlformats.org/officeDocument/2006/relationships/tags" Target="../tags/tag263.xml" /><Relationship Id="rId14" Type="http://schemas.openxmlformats.org/officeDocument/2006/relationships/tags" Target="../tags/tag264.xml" /><Relationship Id="rId15" Type="http://schemas.openxmlformats.org/officeDocument/2006/relationships/tags" Target="../tags/tag265.xml" /><Relationship Id="rId16" Type="http://schemas.openxmlformats.org/officeDocument/2006/relationships/tags" Target="../tags/tag266.xml" /><Relationship Id="rId17" Type="http://schemas.openxmlformats.org/officeDocument/2006/relationships/tags" Target="../tags/tag267.xml" /><Relationship Id="rId18" Type="http://schemas.openxmlformats.org/officeDocument/2006/relationships/tags" Target="../tags/tag268.xml" /><Relationship Id="rId19" Type="http://schemas.openxmlformats.org/officeDocument/2006/relationships/tags" Target="../tags/tag269.xml" /><Relationship Id="rId2" Type="http://schemas.openxmlformats.org/officeDocument/2006/relationships/tags" Target="../tags/tag252.xml" /><Relationship Id="rId20" Type="http://schemas.openxmlformats.org/officeDocument/2006/relationships/tags" Target="../tags/tag270.xml" /><Relationship Id="rId21" Type="http://schemas.openxmlformats.org/officeDocument/2006/relationships/tags" Target="../tags/tag271.xml" /><Relationship Id="rId22" Type="http://schemas.openxmlformats.org/officeDocument/2006/relationships/tags" Target="../tags/tag272.xml" /><Relationship Id="rId23" Type="http://schemas.openxmlformats.org/officeDocument/2006/relationships/tags" Target="../tags/tag273.xml" /><Relationship Id="rId24" Type="http://schemas.openxmlformats.org/officeDocument/2006/relationships/tags" Target="../tags/tag274.xml" /><Relationship Id="rId25" Type="http://schemas.openxmlformats.org/officeDocument/2006/relationships/tags" Target="../tags/tag275.xml" /><Relationship Id="rId3" Type="http://schemas.openxmlformats.org/officeDocument/2006/relationships/tags" Target="../tags/tag253.xml" /><Relationship Id="rId4" Type="http://schemas.openxmlformats.org/officeDocument/2006/relationships/tags" Target="../tags/tag254.xml" /><Relationship Id="rId5" Type="http://schemas.openxmlformats.org/officeDocument/2006/relationships/tags" Target="../tags/tag255.xml" /><Relationship Id="rId6" Type="http://schemas.openxmlformats.org/officeDocument/2006/relationships/tags" Target="../tags/tag256.xml" /><Relationship Id="rId7" Type="http://schemas.openxmlformats.org/officeDocument/2006/relationships/tags" Target="../tags/tag257.xml" /><Relationship Id="rId8" Type="http://schemas.openxmlformats.org/officeDocument/2006/relationships/tags" Target="../tags/tag258.xml" /><Relationship Id="rId9" Type="http://schemas.openxmlformats.org/officeDocument/2006/relationships/tags" Target="../tags/tag25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84.xml" /><Relationship Id="rId11" Type="http://schemas.openxmlformats.org/officeDocument/2006/relationships/tags" Target="../tags/tag285.xml" /><Relationship Id="rId12" Type="http://schemas.openxmlformats.org/officeDocument/2006/relationships/tags" Target="../tags/tag286.xml" /><Relationship Id="rId13" Type="http://schemas.openxmlformats.org/officeDocument/2006/relationships/tags" Target="../tags/tag287.xml" /><Relationship Id="rId14" Type="http://schemas.openxmlformats.org/officeDocument/2006/relationships/tags" Target="../tags/tag288.xml" /><Relationship Id="rId15" Type="http://schemas.openxmlformats.org/officeDocument/2006/relationships/tags" Target="../tags/tag289.xml" /><Relationship Id="rId16" Type="http://schemas.openxmlformats.org/officeDocument/2006/relationships/tags" Target="../tags/tag290.xml" /><Relationship Id="rId17" Type="http://schemas.openxmlformats.org/officeDocument/2006/relationships/tags" Target="../tags/tag291.xml" /><Relationship Id="rId2" Type="http://schemas.openxmlformats.org/officeDocument/2006/relationships/tags" Target="../tags/tag276.xml" /><Relationship Id="rId3" Type="http://schemas.openxmlformats.org/officeDocument/2006/relationships/tags" Target="../tags/tag277.xml" /><Relationship Id="rId4" Type="http://schemas.openxmlformats.org/officeDocument/2006/relationships/tags" Target="../tags/tag278.xml" /><Relationship Id="rId5" Type="http://schemas.openxmlformats.org/officeDocument/2006/relationships/tags" Target="../tags/tag279.xml" /><Relationship Id="rId6" Type="http://schemas.openxmlformats.org/officeDocument/2006/relationships/tags" Target="../tags/tag280.xml" /><Relationship Id="rId7" Type="http://schemas.openxmlformats.org/officeDocument/2006/relationships/tags" Target="../tags/tag281.xml" /><Relationship Id="rId8" Type="http://schemas.openxmlformats.org/officeDocument/2006/relationships/tags" Target="../tags/tag282.xml" /><Relationship Id="rId9" Type="http://schemas.openxmlformats.org/officeDocument/2006/relationships/tags" Target="../tags/tag28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18077105066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文本占位符 4"/>
          <p:cNvSpPr>
            <a:spLocks noGrp="1"/>
          </p:cNvSpPr>
          <p:nvPr>
            <p:ph type="body" idx="4"/>
            <p:custDataLst>
              <p:tags r:id="rId3"/>
            </p:custDataLst>
          </p:nvPr>
        </p:nvSpPr>
        <p:spPr/>
        <p:txBody>
          <a:bodyPr/>
          <a:lstStyle/>
          <a:p>
            <a:r>
              <a:rPr lang="zh-CN" altLang="en-US"/>
              <a:t>汇报人：_</a:t>
            </a:r>
            <a:endParaRPr lang="zh-CN" altLang="en-US"/>
          </a:p>
        </p:txBody>
      </p:sp>
      <p:sp>
        <p:nvSpPr>
          <p:cNvPr id="6" name="文本占位符 5"/>
          <p:cNvSpPr>
            <a:spLocks noGrp="1"/>
          </p:cNvSpPr>
          <p:nvPr>
            <p:ph type="body" idx="3"/>
            <p:custDataLst>
              <p:tags r:id="rId4"/>
            </p:custDataLst>
          </p:nvPr>
        </p:nvSpPr>
        <p:spPr/>
        <p:txBody>
          <a:bodyPr/>
          <a:lstStyle/>
          <a:p>
            <a:r>
              <a:rPr lang="zh-CN" altLang="en-US">
                <a:latin typeface="+mj-ea"/>
                <a:ea typeface="+mj-ea"/>
              </a:rPr>
              <a:t>Simple &amp; Creative</a:t>
            </a:r>
            <a:endParaRPr lang="zh-CN" altLang="en-US">
              <a:latin typeface="+mj-ea"/>
              <a:ea typeface="+mj-ea"/>
            </a:endParaRPr>
          </a:p>
        </p:txBody>
      </p:sp>
      <p:sp>
        <p:nvSpPr>
          <p:cNvPr id="7" name="标题 6"/>
          <p:cNvSpPr>
            <a:spLocks noGrp="1"/>
          </p:cNvSpPr>
          <p:nvPr>
            <p:ph type="title" idx="2"/>
            <p:custDataLst>
              <p:tags r:id="rId5"/>
            </p:custDataLst>
          </p:nvPr>
        </p:nvSpPr>
        <p:spPr/>
        <p:txBody>
          <a:bodyPr/>
          <a:lstStyle/>
          <a:p>
            <a:r>
              <a:rPr lang="zh-CN" altLang="en-US">
                <a:latin typeface="+mj-ea"/>
                <a:ea typeface="+mj-ea"/>
              </a:rPr>
              <a:t>脑出血后物理康复训练的护理查房</a:t>
            </a:r>
            <a:endParaRPr lang="zh-CN" altLang="en-US">
              <a:latin typeface="+mj-ea"/>
              <a:ea typeface="+mj-ea"/>
            </a:endParaRPr>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 name="文本占位符 7"/>
          <p:cNvSpPr>
            <a:spLocks noGrp="1"/>
          </p:cNvSpPr>
          <p:nvPr>
            <p:ph type="body" idx="2"/>
            <p:custDataLst>
              <p:tags r:id="rId3"/>
            </p:custDataLst>
          </p:nvPr>
        </p:nvSpPr>
        <p:spPr/>
        <p:txBody>
          <a:bodyPr/>
          <a:lstStyle/>
          <a:p>
            <a:r>
              <a:rPr lang="zh-CN" altLang="en-US"/>
              <a:t>Contents</a:t>
            </a:r>
            <a:endParaRPr lang="zh-CN" altLang="en-US"/>
          </a:p>
        </p:txBody>
      </p:sp>
      <p:sp>
        <p:nvSpPr>
          <p:cNvPr id="9" name="标题 8"/>
          <p:cNvSpPr>
            <a:spLocks noGrp="1"/>
          </p:cNvSpPr>
          <p:nvPr>
            <p:ph type="title" idx="1"/>
            <p:custDataLst>
              <p:tags r:id="rId4"/>
            </p:custDataLst>
          </p:nvPr>
        </p:nvSpPr>
        <p:spPr/>
        <p:txBody>
          <a:bodyPr/>
          <a:lstStyle/>
          <a:p>
            <a:r>
              <a:rPr lang="zh-CN" altLang="en-US"/>
              <a:t>目录</a:t>
            </a:r>
            <a:endParaRPr lang="zh-CN" altLang="en-US"/>
          </a:p>
        </p:txBody>
      </p:sp>
      <p:sp>
        <p:nvSpPr>
          <p:cNvPr id="15" name="序号"/>
          <p:cNvSpPr txBox="1"/>
          <p:nvPr>
            <p:custDataLst>
              <p:tags r:id="rId5"/>
            </p:custDataLst>
          </p:nvPr>
        </p:nvSpPr>
        <p:spPr>
          <a:xfrm>
            <a:off x="7581265" y="1283970"/>
            <a:ext cx="709930" cy="494665"/>
          </a:xfrm>
          <a:prstGeom prst="rect">
            <a:avLst/>
          </a:prstGeom>
          <a:noFill/>
        </p:spPr>
        <p:txBody>
          <a:bodyPr vert="horz" wrap="non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2800">
                <a:solidFill>
                  <a:schemeClr val="bg1">
                    <a:lumMod val="50000"/>
                  </a:schemeClr>
                </a:solidFill>
                <a:latin typeface="+mj-ea"/>
                <a:ea typeface="+mj-ea"/>
                <a:cs typeface="MiSans Normal" panose="00000500000000000000" charset="-122"/>
                <a:sym typeface="MiSans Normal"/>
              </a:rPr>
              <a:t>01</a:t>
            </a:r>
            <a:endParaRPr lang="en-US" altLang="zh-CN" sz="2800">
              <a:solidFill>
                <a:schemeClr val="bg1">
                  <a:lumMod val="50000"/>
                </a:schemeClr>
              </a:solidFill>
              <a:latin typeface="+mj-ea"/>
              <a:ea typeface="+mj-ea"/>
              <a:cs typeface="MiSans Normal" panose="00000500000000000000" charset="-122"/>
              <a:sym typeface="MiSans Normal"/>
            </a:endParaRPr>
          </a:p>
        </p:txBody>
      </p:sp>
      <p:sp>
        <p:nvSpPr>
          <p:cNvPr id="16" name="标题"/>
          <p:cNvSpPr txBox="1"/>
          <p:nvPr>
            <p:custDataLst>
              <p:tags r:id="rId6"/>
            </p:custDataLst>
          </p:nvPr>
        </p:nvSpPr>
        <p:spPr>
          <a:xfrm>
            <a:off x="1475740" y="1283970"/>
            <a:ext cx="5871210" cy="494665"/>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spc="300">
                <a:solidFill>
                  <a:schemeClr val="tx1">
                    <a:lumMod val="85000"/>
                    <a:lumOff val="15000"/>
                  </a:schemeClr>
                </a:solidFill>
                <a:latin typeface="+mj-ea"/>
                <a:ea typeface="+mj-ea"/>
                <a:cs typeface="MiSans Normal" panose="00000500000000000000" charset="-122"/>
                <a:sym typeface="MiSans Heavy"/>
              </a:rPr>
              <a:t>脑出血患者的一般表现</a:t>
            </a:r>
            <a:endParaRPr lang="zh-CN" altLang="en-US" sz="2400" b="1" spc="300">
              <a:solidFill>
                <a:schemeClr val="tx1">
                  <a:lumMod val="85000"/>
                  <a:lumOff val="15000"/>
                </a:schemeClr>
              </a:solidFill>
              <a:latin typeface="+mj-ea"/>
              <a:ea typeface="+mj-ea"/>
              <a:cs typeface="MiSans Normal" panose="00000500000000000000" charset="-122"/>
              <a:sym typeface="MiSans Heavy"/>
            </a:endParaRPr>
          </a:p>
        </p:txBody>
      </p:sp>
      <p:cxnSp>
        <p:nvCxnSpPr>
          <p:cNvPr id="24" name="直接连接符 23"/>
          <p:cNvCxnSpPr/>
          <p:nvPr>
            <p:custDataLst>
              <p:tags r:id="rId7"/>
            </p:custDataLst>
          </p:nvPr>
        </p:nvCxnSpPr>
        <p:spPr>
          <a:xfrm>
            <a:off x="1475740" y="1864995"/>
            <a:ext cx="6550025" cy="0"/>
          </a:xfrm>
          <a:prstGeom prst="line">
            <a:avLst/>
          </a:prstGeom>
          <a:ln>
            <a:solidFill>
              <a:schemeClr val="tx2">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17" name="序号"/>
          <p:cNvSpPr txBox="1"/>
          <p:nvPr>
            <p:custDataLst>
              <p:tags r:id="rId8"/>
            </p:custDataLst>
          </p:nvPr>
        </p:nvSpPr>
        <p:spPr>
          <a:xfrm>
            <a:off x="7581265" y="2837180"/>
            <a:ext cx="709930" cy="494665"/>
          </a:xfrm>
          <a:prstGeom prst="rect">
            <a:avLst/>
          </a:prstGeom>
          <a:noFill/>
        </p:spPr>
        <p:txBody>
          <a:bodyPr vert="horz" wrap="non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2800">
                <a:solidFill>
                  <a:schemeClr val="bg1">
                    <a:lumMod val="50000"/>
                  </a:schemeClr>
                </a:solidFill>
                <a:latin typeface="+mj-ea"/>
                <a:ea typeface="+mj-ea"/>
                <a:cs typeface="MiSans Normal" panose="00000500000000000000" charset="-122"/>
                <a:sym typeface="MiSans Normal"/>
              </a:rPr>
              <a:t>03</a:t>
            </a:r>
            <a:endParaRPr lang="en-US" altLang="zh-CN" sz="2800">
              <a:solidFill>
                <a:schemeClr val="bg1">
                  <a:lumMod val="50000"/>
                </a:schemeClr>
              </a:solidFill>
              <a:latin typeface="+mj-ea"/>
              <a:ea typeface="+mj-ea"/>
              <a:cs typeface="MiSans Normal" panose="00000500000000000000" charset="-122"/>
              <a:sym typeface="MiSans Normal"/>
            </a:endParaRPr>
          </a:p>
        </p:txBody>
      </p:sp>
      <p:sp>
        <p:nvSpPr>
          <p:cNvPr id="19" name="标题"/>
          <p:cNvSpPr txBox="1"/>
          <p:nvPr>
            <p:custDataLst>
              <p:tags r:id="rId9"/>
            </p:custDataLst>
          </p:nvPr>
        </p:nvSpPr>
        <p:spPr>
          <a:xfrm>
            <a:off x="1475740" y="2837180"/>
            <a:ext cx="5871210" cy="494665"/>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spc="300">
                <a:solidFill>
                  <a:schemeClr val="tx1">
                    <a:lumMod val="85000"/>
                    <a:lumOff val="15000"/>
                  </a:schemeClr>
                </a:solidFill>
                <a:latin typeface="+mj-ea"/>
                <a:ea typeface="+mj-ea"/>
                <a:cs typeface="MiSans Normal" panose="00000500000000000000" charset="-122"/>
                <a:sym typeface="MiSans Heavy"/>
              </a:rPr>
              <a:t>护理查房的目的和程序</a:t>
            </a:r>
            <a:endParaRPr lang="zh-CN" altLang="en-US" sz="2400" b="1" spc="300">
              <a:solidFill>
                <a:schemeClr val="tx1">
                  <a:lumMod val="85000"/>
                  <a:lumOff val="15000"/>
                </a:schemeClr>
              </a:solidFill>
              <a:latin typeface="+mj-ea"/>
              <a:ea typeface="+mj-ea"/>
              <a:cs typeface="MiSans Normal" panose="00000500000000000000" charset="-122"/>
              <a:sym typeface="MiSans Heavy"/>
            </a:endParaRPr>
          </a:p>
        </p:txBody>
      </p:sp>
      <p:cxnSp>
        <p:nvCxnSpPr>
          <p:cNvPr id="20" name="直接连接符 19"/>
          <p:cNvCxnSpPr/>
          <p:nvPr>
            <p:custDataLst>
              <p:tags r:id="rId10"/>
            </p:custDataLst>
          </p:nvPr>
        </p:nvCxnSpPr>
        <p:spPr>
          <a:xfrm>
            <a:off x="1475740" y="3418205"/>
            <a:ext cx="6550025" cy="0"/>
          </a:xfrm>
          <a:prstGeom prst="line">
            <a:avLst/>
          </a:prstGeom>
          <a:ln>
            <a:solidFill>
              <a:schemeClr val="tx2">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22" name="序号"/>
          <p:cNvSpPr txBox="1"/>
          <p:nvPr>
            <p:custDataLst>
              <p:tags r:id="rId11"/>
            </p:custDataLst>
          </p:nvPr>
        </p:nvSpPr>
        <p:spPr>
          <a:xfrm>
            <a:off x="7581265" y="3613785"/>
            <a:ext cx="709930" cy="494665"/>
          </a:xfrm>
          <a:prstGeom prst="rect">
            <a:avLst/>
          </a:prstGeom>
          <a:noFill/>
        </p:spPr>
        <p:txBody>
          <a:bodyPr vert="horz" wrap="non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2800">
                <a:solidFill>
                  <a:schemeClr val="bg1">
                    <a:lumMod val="50000"/>
                  </a:schemeClr>
                </a:solidFill>
                <a:latin typeface="+mj-ea"/>
                <a:ea typeface="+mj-ea"/>
                <a:cs typeface="MiSans Normal" panose="00000500000000000000" charset="-122"/>
                <a:sym typeface="MiSans Normal"/>
              </a:rPr>
              <a:t>04</a:t>
            </a:r>
            <a:endParaRPr lang="en-US" altLang="zh-CN" sz="2800">
              <a:solidFill>
                <a:schemeClr val="bg1">
                  <a:lumMod val="50000"/>
                </a:schemeClr>
              </a:solidFill>
              <a:latin typeface="+mj-ea"/>
              <a:ea typeface="+mj-ea"/>
              <a:cs typeface="MiSans Normal" panose="00000500000000000000" charset="-122"/>
              <a:sym typeface="MiSans Normal"/>
            </a:endParaRPr>
          </a:p>
        </p:txBody>
      </p:sp>
      <p:sp>
        <p:nvSpPr>
          <p:cNvPr id="25" name="标题"/>
          <p:cNvSpPr txBox="1"/>
          <p:nvPr>
            <p:custDataLst>
              <p:tags r:id="rId12"/>
            </p:custDataLst>
          </p:nvPr>
        </p:nvSpPr>
        <p:spPr>
          <a:xfrm>
            <a:off x="1475740" y="3613785"/>
            <a:ext cx="5871210" cy="494665"/>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spc="300">
                <a:solidFill>
                  <a:schemeClr val="tx1">
                    <a:lumMod val="85000"/>
                    <a:lumOff val="15000"/>
                  </a:schemeClr>
                </a:solidFill>
                <a:latin typeface="+mj-ea"/>
                <a:ea typeface="+mj-ea"/>
                <a:cs typeface="MiSans Normal" panose="00000500000000000000" charset="-122"/>
                <a:sym typeface="MiSans Heavy"/>
              </a:rPr>
              <a:t>脑出血患者的康复训练方法</a:t>
            </a:r>
            <a:endParaRPr lang="zh-CN" altLang="en-US" sz="2400" b="1" spc="300">
              <a:solidFill>
                <a:schemeClr val="tx1">
                  <a:lumMod val="85000"/>
                  <a:lumOff val="15000"/>
                </a:schemeClr>
              </a:solidFill>
              <a:latin typeface="+mj-ea"/>
              <a:ea typeface="+mj-ea"/>
              <a:cs typeface="MiSans Normal" panose="00000500000000000000" charset="-122"/>
              <a:sym typeface="MiSans Heavy"/>
            </a:endParaRPr>
          </a:p>
        </p:txBody>
      </p:sp>
      <p:cxnSp>
        <p:nvCxnSpPr>
          <p:cNvPr id="26" name="直接连接符 25"/>
          <p:cNvCxnSpPr/>
          <p:nvPr>
            <p:custDataLst>
              <p:tags r:id="rId13"/>
            </p:custDataLst>
          </p:nvPr>
        </p:nvCxnSpPr>
        <p:spPr>
          <a:xfrm>
            <a:off x="1475740" y="4194810"/>
            <a:ext cx="6550025" cy="0"/>
          </a:xfrm>
          <a:prstGeom prst="line">
            <a:avLst/>
          </a:prstGeom>
          <a:ln>
            <a:solidFill>
              <a:schemeClr val="tx2">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44" name="序号"/>
          <p:cNvSpPr txBox="1"/>
          <p:nvPr>
            <p:custDataLst>
              <p:tags r:id="rId14"/>
            </p:custDataLst>
          </p:nvPr>
        </p:nvSpPr>
        <p:spPr>
          <a:xfrm>
            <a:off x="7581265" y="4390390"/>
            <a:ext cx="709930" cy="494665"/>
          </a:xfrm>
          <a:prstGeom prst="rect">
            <a:avLst/>
          </a:prstGeom>
          <a:noFill/>
        </p:spPr>
        <p:txBody>
          <a:bodyPr vert="horz" wrap="non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2800">
                <a:solidFill>
                  <a:schemeClr val="bg1">
                    <a:lumMod val="50000"/>
                  </a:schemeClr>
                </a:solidFill>
                <a:latin typeface="+mj-ea"/>
                <a:ea typeface="+mj-ea"/>
                <a:cs typeface="MiSans Normal" panose="00000500000000000000" charset="-122"/>
                <a:sym typeface="MiSans Normal"/>
              </a:rPr>
              <a:t>05</a:t>
            </a:r>
            <a:endParaRPr lang="en-US" altLang="zh-CN" sz="2800">
              <a:solidFill>
                <a:schemeClr val="bg1">
                  <a:lumMod val="50000"/>
                </a:schemeClr>
              </a:solidFill>
              <a:latin typeface="+mj-ea"/>
              <a:ea typeface="+mj-ea"/>
              <a:cs typeface="MiSans Normal" panose="00000500000000000000" charset="-122"/>
              <a:sym typeface="MiSans Normal"/>
            </a:endParaRPr>
          </a:p>
        </p:txBody>
      </p:sp>
      <p:sp>
        <p:nvSpPr>
          <p:cNvPr id="46" name="标题"/>
          <p:cNvSpPr txBox="1"/>
          <p:nvPr>
            <p:custDataLst>
              <p:tags r:id="rId15"/>
            </p:custDataLst>
          </p:nvPr>
        </p:nvSpPr>
        <p:spPr>
          <a:xfrm>
            <a:off x="1475740" y="4390390"/>
            <a:ext cx="5871210" cy="494665"/>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spc="300">
                <a:solidFill>
                  <a:schemeClr val="tx1">
                    <a:lumMod val="85000"/>
                    <a:lumOff val="15000"/>
                  </a:schemeClr>
                </a:solidFill>
                <a:latin typeface="+mj-ea"/>
                <a:ea typeface="+mj-ea"/>
                <a:cs typeface="MiSans Normal" panose="00000500000000000000" charset="-122"/>
                <a:sym typeface="MiSans Heavy"/>
              </a:rPr>
              <a:t>脑出血患者的护理措施</a:t>
            </a:r>
            <a:endParaRPr lang="zh-CN" altLang="en-US" sz="2400" b="1" spc="300">
              <a:solidFill>
                <a:schemeClr val="tx1">
                  <a:lumMod val="85000"/>
                  <a:lumOff val="15000"/>
                </a:schemeClr>
              </a:solidFill>
              <a:latin typeface="+mj-ea"/>
              <a:ea typeface="+mj-ea"/>
              <a:cs typeface="MiSans Normal" panose="00000500000000000000" charset="-122"/>
              <a:sym typeface="MiSans Heavy"/>
            </a:endParaRPr>
          </a:p>
        </p:txBody>
      </p:sp>
      <p:cxnSp>
        <p:nvCxnSpPr>
          <p:cNvPr id="47" name="直接连接符 46"/>
          <p:cNvCxnSpPr/>
          <p:nvPr>
            <p:custDataLst>
              <p:tags r:id="rId16"/>
            </p:custDataLst>
          </p:nvPr>
        </p:nvCxnSpPr>
        <p:spPr>
          <a:xfrm>
            <a:off x="1475740" y="4971415"/>
            <a:ext cx="6550025" cy="0"/>
          </a:xfrm>
          <a:prstGeom prst="line">
            <a:avLst/>
          </a:prstGeom>
          <a:ln>
            <a:solidFill>
              <a:schemeClr val="tx2">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49" name="序号"/>
          <p:cNvSpPr txBox="1"/>
          <p:nvPr>
            <p:custDataLst>
              <p:tags r:id="rId17"/>
            </p:custDataLst>
          </p:nvPr>
        </p:nvSpPr>
        <p:spPr>
          <a:xfrm>
            <a:off x="7581265" y="2060575"/>
            <a:ext cx="709930" cy="494665"/>
          </a:xfrm>
          <a:prstGeom prst="rect">
            <a:avLst/>
          </a:prstGeom>
          <a:noFill/>
        </p:spPr>
        <p:txBody>
          <a:bodyPr vert="horz" wrap="non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2800">
                <a:solidFill>
                  <a:schemeClr val="bg1">
                    <a:lumMod val="50000"/>
                  </a:schemeClr>
                </a:solidFill>
                <a:latin typeface="+mj-ea"/>
                <a:ea typeface="+mj-ea"/>
                <a:cs typeface="MiSans Normal" panose="00000500000000000000" charset="-122"/>
                <a:sym typeface="MiSans Normal"/>
              </a:rPr>
              <a:t>02</a:t>
            </a:r>
            <a:endParaRPr lang="en-US" altLang="zh-CN" sz="2800">
              <a:solidFill>
                <a:schemeClr val="bg1">
                  <a:lumMod val="50000"/>
                </a:schemeClr>
              </a:solidFill>
              <a:latin typeface="+mj-ea"/>
              <a:ea typeface="+mj-ea"/>
              <a:cs typeface="MiSans Normal" panose="00000500000000000000" charset="-122"/>
              <a:sym typeface="MiSans Normal"/>
            </a:endParaRPr>
          </a:p>
        </p:txBody>
      </p:sp>
      <p:sp>
        <p:nvSpPr>
          <p:cNvPr id="51" name="标题"/>
          <p:cNvSpPr txBox="1"/>
          <p:nvPr>
            <p:custDataLst>
              <p:tags r:id="rId18"/>
            </p:custDataLst>
          </p:nvPr>
        </p:nvSpPr>
        <p:spPr>
          <a:xfrm>
            <a:off x="1475740" y="2060575"/>
            <a:ext cx="5871210" cy="494665"/>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spc="300">
                <a:solidFill>
                  <a:schemeClr val="tx1">
                    <a:lumMod val="85000"/>
                    <a:lumOff val="15000"/>
                  </a:schemeClr>
                </a:solidFill>
                <a:latin typeface="+mj-ea"/>
                <a:ea typeface="+mj-ea"/>
                <a:cs typeface="MiSans Normal" panose="00000500000000000000" charset="-122"/>
                <a:sym typeface="MiSans Heavy"/>
              </a:rPr>
              <a:t>物理康复训练的重要性</a:t>
            </a:r>
            <a:endParaRPr lang="zh-CN" altLang="en-US" sz="2400" b="1" spc="300">
              <a:solidFill>
                <a:schemeClr val="tx1">
                  <a:lumMod val="85000"/>
                  <a:lumOff val="15000"/>
                </a:schemeClr>
              </a:solidFill>
              <a:latin typeface="+mj-ea"/>
              <a:ea typeface="+mj-ea"/>
              <a:cs typeface="MiSans Normal" panose="00000500000000000000" charset="-122"/>
              <a:sym typeface="MiSans Heavy"/>
            </a:endParaRPr>
          </a:p>
        </p:txBody>
      </p:sp>
      <p:cxnSp>
        <p:nvCxnSpPr>
          <p:cNvPr id="52" name="直接连接符 51"/>
          <p:cNvCxnSpPr/>
          <p:nvPr>
            <p:custDataLst>
              <p:tags r:id="rId19"/>
            </p:custDataLst>
          </p:nvPr>
        </p:nvCxnSpPr>
        <p:spPr>
          <a:xfrm>
            <a:off x="1475740" y="2641600"/>
            <a:ext cx="6550025" cy="0"/>
          </a:xfrm>
          <a:prstGeom prst="line">
            <a:avLst/>
          </a:prstGeom>
          <a:ln>
            <a:solidFill>
              <a:schemeClr val="tx2">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54" name="序号"/>
          <p:cNvSpPr txBox="1"/>
          <p:nvPr>
            <p:custDataLst>
              <p:tags r:id="rId20"/>
            </p:custDataLst>
          </p:nvPr>
        </p:nvSpPr>
        <p:spPr>
          <a:xfrm>
            <a:off x="7581265" y="5166995"/>
            <a:ext cx="709930" cy="494665"/>
          </a:xfrm>
          <a:prstGeom prst="rect">
            <a:avLst/>
          </a:prstGeom>
          <a:noFill/>
        </p:spPr>
        <p:txBody>
          <a:bodyPr vert="horz" wrap="non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2800">
                <a:solidFill>
                  <a:schemeClr val="bg1">
                    <a:lumMod val="50000"/>
                  </a:schemeClr>
                </a:solidFill>
                <a:latin typeface="+mj-ea"/>
                <a:ea typeface="+mj-ea"/>
                <a:cs typeface="MiSans Normal" panose="00000500000000000000" charset="-122"/>
                <a:sym typeface="MiSans Normal"/>
              </a:rPr>
              <a:t>06</a:t>
            </a:r>
            <a:endParaRPr lang="en-US" altLang="zh-CN" sz="2800">
              <a:solidFill>
                <a:schemeClr val="bg1">
                  <a:lumMod val="50000"/>
                </a:schemeClr>
              </a:solidFill>
              <a:latin typeface="+mj-ea"/>
              <a:ea typeface="+mj-ea"/>
              <a:cs typeface="MiSans Normal" panose="00000500000000000000" charset="-122"/>
              <a:sym typeface="MiSans Normal"/>
            </a:endParaRPr>
          </a:p>
        </p:txBody>
      </p:sp>
      <p:sp>
        <p:nvSpPr>
          <p:cNvPr id="56" name="标题"/>
          <p:cNvSpPr txBox="1"/>
          <p:nvPr>
            <p:custDataLst>
              <p:tags r:id="rId21"/>
            </p:custDataLst>
          </p:nvPr>
        </p:nvSpPr>
        <p:spPr>
          <a:xfrm>
            <a:off x="1475740" y="5166995"/>
            <a:ext cx="5871210" cy="494665"/>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spc="300">
                <a:solidFill>
                  <a:schemeClr val="tx1">
                    <a:lumMod val="85000"/>
                    <a:lumOff val="15000"/>
                  </a:schemeClr>
                </a:solidFill>
                <a:latin typeface="+mj-ea"/>
                <a:ea typeface="+mj-ea"/>
                <a:cs typeface="MiSans Normal" panose="00000500000000000000" charset="-122"/>
                <a:sym typeface="MiSans Heavy"/>
              </a:rPr>
              <a:t>脑出血患者的饮食护理</a:t>
            </a:r>
            <a:endParaRPr lang="zh-CN" altLang="en-US" sz="2400" b="1" spc="300">
              <a:solidFill>
                <a:schemeClr val="tx1">
                  <a:lumMod val="85000"/>
                  <a:lumOff val="15000"/>
                </a:schemeClr>
              </a:solidFill>
              <a:latin typeface="+mj-ea"/>
              <a:ea typeface="+mj-ea"/>
              <a:cs typeface="MiSans Normal" panose="00000500000000000000" charset="-122"/>
              <a:sym typeface="MiSans Heavy"/>
            </a:endParaRPr>
          </a:p>
        </p:txBody>
      </p:sp>
      <p:cxnSp>
        <p:nvCxnSpPr>
          <p:cNvPr id="57" name="直接连接符 56"/>
          <p:cNvCxnSpPr/>
          <p:nvPr>
            <p:custDataLst>
              <p:tags r:id="rId22"/>
            </p:custDataLst>
          </p:nvPr>
        </p:nvCxnSpPr>
        <p:spPr>
          <a:xfrm>
            <a:off x="1475740" y="5748020"/>
            <a:ext cx="6550025" cy="0"/>
          </a:xfrm>
          <a:prstGeom prst="line">
            <a:avLst/>
          </a:prstGeom>
          <a:ln>
            <a:solidFill>
              <a:schemeClr val="tx2">
                <a:lumMod val="20000"/>
                <a:lumOff val="80000"/>
              </a:schemeClr>
            </a:solidFill>
          </a:ln>
        </p:spPr>
        <p:style>
          <a:lnRef idx="1">
            <a:schemeClr val="accent1"/>
          </a:lnRef>
          <a:fillRef idx="0">
            <a:schemeClr val="accent1"/>
          </a:fillRef>
          <a:effectRef idx="0">
            <a:schemeClr val="accent1"/>
          </a:effectRef>
          <a:fontRef idx="minor">
            <a:schemeClr val="tx1"/>
          </a:fontRef>
        </p:style>
      </p:cxnSp>
    </p:spTree>
    <p:custDataLst>
      <p:tags r:id="rId23"/>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6"/>
            <p:custDataLst>
              <p:tags r:id="rId2"/>
            </p:custDataLst>
          </p:nvPr>
        </p:nvSpPr>
        <p:spPr>
          <a:xfrm>
            <a:off x="3124200" y="1438910"/>
            <a:ext cx="1717040" cy="3496310"/>
          </a:xfrm>
        </p:spPr>
        <p:txBody>
          <a:bodyPr/>
          <a:lstStyle/>
          <a:p>
            <a:r>
              <a:rPr lang="zh-CN" altLang="en-US">
                <a:latin typeface="+mj-ea"/>
                <a:ea typeface="+mj-ea"/>
              </a:rPr>
              <a:t>01</a:t>
            </a:r>
            <a:endParaRPr lang="zh-CN" altLang="en-US">
              <a:latin typeface="+mj-ea"/>
              <a:ea typeface="+mj-ea"/>
            </a:endParaRPr>
          </a:p>
        </p:txBody>
      </p:sp>
      <p:sp>
        <p:nvSpPr>
          <p:cNvPr id="4" name="标题 3"/>
          <p:cNvSpPr>
            <a:spLocks noGrp="1"/>
          </p:cNvSpPr>
          <p:nvPr>
            <p:ph type="title" idx="5"/>
            <p:custDataLst>
              <p:tags r:id="rId3"/>
            </p:custDataLst>
          </p:nvPr>
        </p:nvSpPr>
        <p:spPr/>
        <p:txBody>
          <a:bodyPr/>
          <a:lstStyle/>
          <a:p>
            <a:r>
              <a:rPr lang="zh-CN" altLang="en-US">
                <a:latin typeface="+mj-ea"/>
                <a:ea typeface="+mj-ea"/>
              </a:rPr>
              <a:t>脑出血患者的一般表现</a:t>
            </a:r>
            <a:endParaRPr lang="zh-CN" altLang="en-US">
              <a:latin typeface="+mj-ea"/>
              <a:ea typeface="+mj-ea"/>
            </a:endParaRPr>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1"/>
          </p:nvPr>
        </p:nvSpPr>
        <p:spPr/>
        <p:txBody>
          <a:bodyPr/>
          <a:lstStyle/>
          <a:p>
            <a:r>
              <a:rPr lang="zh-CN" altLang="en-US"/>
              <a:t>典型症状</a:t>
            </a:r>
            <a:endParaRPr lang="zh-CN" altLang="en-US"/>
          </a:p>
        </p:txBody>
      </p:sp>
      <p:sp>
        <p:nvSpPr>
          <p:cNvPr id="68" name="圆角矩形 67"/>
          <p:cNvSpPr/>
          <p:nvPr>
            <p:custDataLst>
              <p:tags r:id="rId2"/>
            </p:custDataLst>
          </p:nvPr>
        </p:nvSpPr>
        <p:spPr>
          <a:xfrm>
            <a:off x="1358095" y="4017065"/>
            <a:ext cx="2992265" cy="2231975"/>
          </a:xfrm>
          <a:prstGeom prst="roundRect">
            <a:avLst>
              <a:gd name="adj" fmla="val 4081"/>
            </a:avLst>
          </a:prstGeom>
          <a:solidFill>
            <a:schemeClr val="accent1"/>
          </a:solidFill>
          <a:ln>
            <a:noFill/>
          </a:ln>
          <a:effectLst>
            <a:outerShdw blurRad="457200" dist="50800" dir="2700000" sx="102000" sy="102000" algn="tl" rotWithShape="0">
              <a:schemeClr val="accent1">
                <a:alpha val="4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latin typeface="+mn-ea"/>
              <a:sym typeface="+mn-ea"/>
            </a:endParaRPr>
          </a:p>
        </p:txBody>
      </p:sp>
      <p:sp>
        <p:nvSpPr>
          <p:cNvPr id="70" name="文本框 69"/>
          <p:cNvSpPr txBox="1"/>
          <p:nvPr>
            <p:custDataLst>
              <p:tags r:id="rId3"/>
            </p:custDataLst>
          </p:nvPr>
        </p:nvSpPr>
        <p:spPr>
          <a:xfrm>
            <a:off x="1514878" y="4151172"/>
            <a:ext cx="2680421" cy="1374430"/>
          </a:xfrm>
          <a:prstGeom prst="rect">
            <a:avLst/>
          </a:prstGeom>
          <a:noFill/>
        </p:spPr>
        <p:txBody>
          <a:bodyPr wrap="square" rtlCol="0">
            <a:normAutofit fontScale="9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lt1">
                    <a:lumMod val="100000"/>
                  </a:schemeClr>
                </a:solidFill>
                <a:uFillTx/>
                <a:latin typeface="+mn-ea"/>
                <a:sym typeface="+mn-ea"/>
              </a:rPr>
              <a:t>语言障碍：脑出血患者常出现语言障碍，尤其是出血部位附近的语言功能障碍</a:t>
            </a:r>
            <a:endParaRPr lang="zh-CN" altLang="en-US" sz="2000" spc="200">
              <a:solidFill>
                <a:schemeClr val="lt1">
                  <a:lumMod val="100000"/>
                </a:schemeClr>
              </a:solidFill>
              <a:uFillTx/>
              <a:latin typeface="+mn-ea"/>
              <a:sym typeface="+mn-ea"/>
            </a:endParaRPr>
          </a:p>
        </p:txBody>
      </p:sp>
      <p:sp>
        <p:nvSpPr>
          <p:cNvPr id="71" name="文本框 70"/>
          <p:cNvSpPr txBox="1"/>
          <p:nvPr>
            <p:custDataLst>
              <p:tags r:id="rId4"/>
            </p:custDataLst>
          </p:nvPr>
        </p:nvSpPr>
        <p:spPr>
          <a:xfrm>
            <a:off x="3385258" y="5456616"/>
            <a:ext cx="965640" cy="792688"/>
          </a:xfrm>
          <a:prstGeom prst="rect">
            <a:avLst/>
          </a:prstGeom>
          <a:noFill/>
          <a:effectLst>
            <a:reflection stA="65000" endPos="6000" dist="50800" dir="5400000" sy="-100000" algn="bl" rotWithShape="0"/>
          </a:effectLst>
        </p:spPr>
        <p:txBody>
          <a:bodyPr wrap="square" rtlCol="0">
            <a:normAutofit/>
          </a:bodyPr>
          <a:lstStyle>
            <a:defPPr>
              <a:defRPr lang="zh-CN"/>
            </a:defPPr>
            <a:lvl1pPr marL="0" algn="l" defTabSz="914400" rtl="0" eaLnBrk="1" latinLnBrk="0" hangingPunct="1">
              <a:defRPr sz="4400" b="1" kern="1200">
                <a:gradFill>
                  <a:gsLst>
                    <a:gs pos="77000">
                      <a:srgbClr val="80A0F4">
                        <a:alpha val="0"/>
                      </a:srgbClr>
                    </a:gs>
                    <a:gs pos="100000">
                      <a:schemeClr val="accent1">
                        <a:lumMod val="75000"/>
                        <a:alpha val="0"/>
                      </a:schemeClr>
                    </a:gs>
                    <a:gs pos="27000">
                      <a:srgbClr val="FFFFFF"/>
                    </a:gs>
                    <a:gs pos="0">
                      <a:srgbClr val="FFFFFF"/>
                    </a:gs>
                  </a:gsLst>
                  <a:lin ang="5400000" scaled="0"/>
                </a:gra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a:latin typeface="+mn-ea"/>
              </a:rPr>
              <a:t>04</a:t>
            </a:r>
            <a:endParaRPr lang="en-US" altLang="zh-CN">
              <a:latin typeface="+mn-ea"/>
            </a:endParaRPr>
          </a:p>
        </p:txBody>
      </p:sp>
      <p:sp>
        <p:nvSpPr>
          <p:cNvPr id="4" name="圆角矩形 3"/>
          <p:cNvSpPr/>
          <p:nvPr>
            <p:custDataLst>
              <p:tags r:id="rId5"/>
            </p:custDataLst>
          </p:nvPr>
        </p:nvSpPr>
        <p:spPr>
          <a:xfrm>
            <a:off x="1358095" y="1490400"/>
            <a:ext cx="2992265" cy="2231975"/>
          </a:xfrm>
          <a:prstGeom prst="roundRect">
            <a:avLst>
              <a:gd name="adj" fmla="val 4081"/>
            </a:avLst>
          </a:prstGeom>
          <a:gradFill>
            <a:gsLst>
              <a:gs pos="0">
                <a:schemeClr val="accent1"/>
              </a:gs>
              <a:gs pos="100000">
                <a:schemeClr val="accent1">
                  <a:lumMod val="75000"/>
                </a:schemeClr>
              </a:gs>
            </a:gsLst>
            <a:lin ang="7800000" scaled="0"/>
          </a:gradFill>
          <a:ln>
            <a:noFill/>
          </a:ln>
          <a:effectLst>
            <a:outerShdw blurRad="457200" dist="50800" dir="5700000" sx="105000" sy="105000" algn="l" rotWithShape="0">
              <a:schemeClr val="accent1">
                <a:alpha val="4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latin typeface="+mn-ea"/>
              <a:sym typeface="+mn-ea"/>
            </a:endParaRPr>
          </a:p>
        </p:txBody>
      </p:sp>
      <p:sp>
        <p:nvSpPr>
          <p:cNvPr id="60" name="圆角矩形 59"/>
          <p:cNvSpPr/>
          <p:nvPr>
            <p:custDataLst>
              <p:tags r:id="rId6"/>
            </p:custDataLst>
          </p:nvPr>
        </p:nvSpPr>
        <p:spPr>
          <a:xfrm>
            <a:off x="7836075" y="1490400"/>
            <a:ext cx="2992265" cy="2231975"/>
          </a:xfrm>
          <a:prstGeom prst="roundRect">
            <a:avLst>
              <a:gd name="adj" fmla="val 4081"/>
            </a:avLst>
          </a:prstGeom>
          <a:gradFill>
            <a:gsLst>
              <a:gs pos="0">
                <a:schemeClr val="accent1"/>
              </a:gs>
              <a:gs pos="100000">
                <a:schemeClr val="accent1">
                  <a:lumMod val="75000"/>
                </a:schemeClr>
              </a:gs>
            </a:gsLst>
            <a:lin ang="7800000" scaled="0"/>
          </a:gradFill>
          <a:ln>
            <a:noFill/>
          </a:ln>
          <a:effectLst>
            <a:outerShdw blurRad="457200" dist="50800" dir="5700000" sx="105000" sy="105000" algn="l" rotWithShape="0">
              <a:schemeClr val="accent1">
                <a:alpha val="4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latin typeface="+mn-ea"/>
              <a:sym typeface="+mn-ea"/>
            </a:endParaRPr>
          </a:p>
        </p:txBody>
      </p:sp>
      <p:sp>
        <p:nvSpPr>
          <p:cNvPr id="66" name="文本框 65"/>
          <p:cNvSpPr txBox="1"/>
          <p:nvPr>
            <p:custDataLst>
              <p:tags r:id="rId7"/>
            </p:custDataLst>
          </p:nvPr>
        </p:nvSpPr>
        <p:spPr>
          <a:xfrm>
            <a:off x="7992210" y="1624508"/>
            <a:ext cx="2680421" cy="1374430"/>
          </a:xfrm>
          <a:prstGeom prst="rect">
            <a:avLst/>
          </a:prstGeom>
          <a:noFill/>
        </p:spPr>
        <p:txBody>
          <a:bodyPr wrap="square"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pc="200">
                <a:solidFill>
                  <a:schemeClr val="lt1">
                    <a:lumMod val="100000"/>
                  </a:schemeClr>
                </a:solidFill>
                <a:uFillTx/>
                <a:latin typeface="+mn-ea"/>
                <a:sym typeface="+mn-ea"/>
              </a:rPr>
              <a:t>肢体无力：脑出血患者常出现肢体无力，尤其是出血部位附近的肢体</a:t>
            </a:r>
            <a:endParaRPr lang="zh-CN" altLang="en-US" spc="200">
              <a:solidFill>
                <a:schemeClr val="lt1">
                  <a:lumMod val="100000"/>
                </a:schemeClr>
              </a:solidFill>
              <a:uFillTx/>
              <a:latin typeface="+mn-ea"/>
              <a:sym typeface="+mn-ea"/>
            </a:endParaRPr>
          </a:p>
        </p:txBody>
      </p:sp>
      <p:sp>
        <p:nvSpPr>
          <p:cNvPr id="67" name="文本框 66"/>
          <p:cNvSpPr txBox="1"/>
          <p:nvPr>
            <p:custDataLst>
              <p:tags r:id="rId8"/>
            </p:custDataLst>
          </p:nvPr>
        </p:nvSpPr>
        <p:spPr>
          <a:xfrm>
            <a:off x="9862590" y="2929303"/>
            <a:ext cx="965640" cy="792688"/>
          </a:xfrm>
          <a:prstGeom prst="rect">
            <a:avLst/>
          </a:prstGeom>
          <a:noFill/>
          <a:effectLst>
            <a:reflection stA="65000" endPos="6000" dist="50800" dir="5400000" sy="-100000" algn="bl" rotWithShape="0"/>
          </a:effectLst>
        </p:spPr>
        <p:txBody>
          <a:bodyPr wrap="square" rtlCol="0">
            <a:normAutofit/>
          </a:bodyPr>
          <a:lstStyle>
            <a:defPPr>
              <a:defRPr lang="zh-CN"/>
            </a:defPPr>
            <a:lvl1pPr marL="0" algn="l" defTabSz="914400" rtl="0" eaLnBrk="1" latinLnBrk="0" hangingPunct="1">
              <a:defRPr sz="4400" b="1" kern="1200">
                <a:gradFill>
                  <a:gsLst>
                    <a:gs pos="77000">
                      <a:srgbClr val="80A0F4">
                        <a:alpha val="0"/>
                      </a:srgbClr>
                    </a:gs>
                    <a:gs pos="100000">
                      <a:schemeClr val="accent1">
                        <a:lumMod val="75000"/>
                        <a:alpha val="0"/>
                      </a:schemeClr>
                    </a:gs>
                    <a:gs pos="27000">
                      <a:srgbClr val="FFFFFF"/>
                    </a:gs>
                    <a:gs pos="0">
                      <a:srgbClr val="FFFFFF"/>
                    </a:gs>
                  </a:gsLst>
                  <a:lin ang="5400000" scaled="0"/>
                </a:gra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a:latin typeface="+mn-ea"/>
              </a:rPr>
              <a:t>03</a:t>
            </a:r>
            <a:endParaRPr lang="en-US" altLang="zh-CN">
              <a:latin typeface="+mn-ea"/>
            </a:endParaRPr>
          </a:p>
        </p:txBody>
      </p:sp>
      <p:sp>
        <p:nvSpPr>
          <p:cNvPr id="74" name="文本框 73"/>
          <p:cNvSpPr txBox="1"/>
          <p:nvPr>
            <p:custDataLst>
              <p:tags r:id="rId9"/>
            </p:custDataLst>
          </p:nvPr>
        </p:nvSpPr>
        <p:spPr>
          <a:xfrm>
            <a:off x="1514878" y="1624508"/>
            <a:ext cx="2680421" cy="1374430"/>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pc="200">
                <a:solidFill>
                  <a:schemeClr val="lt1">
                    <a:lumMod val="100000"/>
                  </a:schemeClr>
                </a:solidFill>
                <a:uFillTx/>
                <a:latin typeface="+mn-ea"/>
                <a:sym typeface="+mn-ea"/>
              </a:rPr>
              <a:t>头痛：脑出血患者常出现头痛，尤其是出血部位附近的头痛</a:t>
            </a:r>
            <a:endParaRPr lang="zh-CN" altLang="en-US" spc="200">
              <a:solidFill>
                <a:schemeClr val="lt1">
                  <a:lumMod val="100000"/>
                </a:schemeClr>
              </a:solidFill>
              <a:uFillTx/>
              <a:latin typeface="+mn-ea"/>
              <a:sym typeface="+mn-ea"/>
            </a:endParaRPr>
          </a:p>
        </p:txBody>
      </p:sp>
      <p:sp>
        <p:nvSpPr>
          <p:cNvPr id="75" name="文本框 74"/>
          <p:cNvSpPr txBox="1"/>
          <p:nvPr>
            <p:custDataLst>
              <p:tags r:id="rId10"/>
            </p:custDataLst>
          </p:nvPr>
        </p:nvSpPr>
        <p:spPr>
          <a:xfrm>
            <a:off x="3385258" y="2929303"/>
            <a:ext cx="965640" cy="792688"/>
          </a:xfrm>
          <a:prstGeom prst="rect">
            <a:avLst/>
          </a:prstGeom>
          <a:noFill/>
          <a:effectLst>
            <a:reflection stA="65000" endPos="6000" dist="50800" dir="5400000" sy="-100000" algn="bl" rotWithShape="0"/>
          </a:effectLst>
        </p:spPr>
        <p:txBody>
          <a:bodyPr wrap="square" rtlCol="0">
            <a:normAutofit/>
          </a:bodyPr>
          <a:lstStyle>
            <a:defPPr>
              <a:defRPr lang="zh-CN"/>
            </a:defPPr>
            <a:lvl1pPr marL="0" algn="l" defTabSz="914400" rtl="0" eaLnBrk="1" latinLnBrk="0" hangingPunct="1">
              <a:defRPr sz="4400" b="1" kern="1200">
                <a:gradFill>
                  <a:gsLst>
                    <a:gs pos="77000">
                      <a:srgbClr val="80A0F4">
                        <a:alpha val="0"/>
                      </a:srgbClr>
                    </a:gs>
                    <a:gs pos="100000">
                      <a:schemeClr val="accent1">
                        <a:lumMod val="75000"/>
                        <a:alpha val="0"/>
                      </a:schemeClr>
                    </a:gs>
                    <a:gs pos="27000">
                      <a:srgbClr val="FFFFFF"/>
                    </a:gs>
                    <a:gs pos="0">
                      <a:srgbClr val="FFFFFF"/>
                    </a:gs>
                  </a:gsLst>
                  <a:lin ang="5400000" scaled="0"/>
                </a:gra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a:latin typeface="+mn-ea"/>
              </a:rPr>
              <a:t>01</a:t>
            </a:r>
            <a:endParaRPr lang="en-US" altLang="zh-CN">
              <a:latin typeface="+mn-ea"/>
            </a:endParaRPr>
          </a:p>
        </p:txBody>
      </p:sp>
      <p:sp>
        <p:nvSpPr>
          <p:cNvPr id="76" name="圆角矩形 75"/>
          <p:cNvSpPr/>
          <p:nvPr>
            <p:custDataLst>
              <p:tags r:id="rId11"/>
            </p:custDataLst>
          </p:nvPr>
        </p:nvSpPr>
        <p:spPr>
          <a:xfrm>
            <a:off x="4597409" y="1490400"/>
            <a:ext cx="2992265" cy="2231975"/>
          </a:xfrm>
          <a:prstGeom prst="roundRect">
            <a:avLst>
              <a:gd name="adj" fmla="val 4081"/>
            </a:avLst>
          </a:prstGeom>
          <a:gradFill>
            <a:gsLst>
              <a:gs pos="100000">
                <a:schemeClr val="accent3"/>
              </a:gs>
              <a:gs pos="0">
                <a:schemeClr val="accent3">
                  <a:lumMod val="75000"/>
                </a:schemeClr>
              </a:gs>
            </a:gsLst>
            <a:lin ang="7800000" scaled="0"/>
          </a:gradFill>
          <a:ln>
            <a:noFill/>
          </a:ln>
          <a:effectLst>
            <a:outerShdw blurRad="457200" dist="50800" dir="2700000" sx="102000" sy="102000" algn="tl" rotWithShape="0">
              <a:schemeClr val="accent3">
                <a:alpha val="4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78" name="文本框 77"/>
          <p:cNvSpPr txBox="1"/>
          <p:nvPr>
            <p:custDataLst>
              <p:tags r:id="rId12"/>
            </p:custDataLst>
          </p:nvPr>
        </p:nvSpPr>
        <p:spPr>
          <a:xfrm>
            <a:off x="4753544" y="1624508"/>
            <a:ext cx="2680421" cy="1374430"/>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pc="200">
                <a:solidFill>
                  <a:schemeClr val="lt1">
                    <a:lumMod val="100000"/>
                  </a:schemeClr>
                </a:solidFill>
                <a:uFillTx/>
                <a:latin typeface="+mn-ea"/>
                <a:sym typeface="+mn-ea"/>
              </a:rPr>
              <a:t>呕吐：脑出血患者常出现呕吐，尤其是出血量较大时</a:t>
            </a:r>
            <a:endParaRPr lang="zh-CN" altLang="en-US" spc="200">
              <a:solidFill>
                <a:schemeClr val="lt1">
                  <a:lumMod val="100000"/>
                </a:schemeClr>
              </a:solidFill>
              <a:uFillTx/>
              <a:latin typeface="+mn-ea"/>
              <a:sym typeface="+mn-ea"/>
            </a:endParaRPr>
          </a:p>
        </p:txBody>
      </p:sp>
      <p:sp>
        <p:nvSpPr>
          <p:cNvPr id="79" name="文本框 78"/>
          <p:cNvSpPr txBox="1"/>
          <p:nvPr>
            <p:custDataLst>
              <p:tags r:id="rId13"/>
            </p:custDataLst>
          </p:nvPr>
        </p:nvSpPr>
        <p:spPr>
          <a:xfrm>
            <a:off x="6623924" y="2929303"/>
            <a:ext cx="965640" cy="792688"/>
          </a:xfrm>
          <a:prstGeom prst="rect">
            <a:avLst/>
          </a:prstGeom>
          <a:noFill/>
          <a:effectLst>
            <a:reflection stA="65000" endPos="6000" dist="50800" dir="5400000" sy="-100000" algn="bl" rotWithShape="0"/>
          </a:effectLst>
        </p:spPr>
        <p:txBody>
          <a:bodyPr wrap="square" rtlCol="0">
            <a:normAutofit/>
          </a:bodyPr>
          <a:lstStyle>
            <a:defPPr>
              <a:defRPr lang="zh-CN"/>
            </a:defPPr>
            <a:lvl1pPr marL="0" algn="l" defTabSz="914400" rtl="0" eaLnBrk="1" latinLnBrk="0" hangingPunct="1">
              <a:buClrTx/>
              <a:buSzTx/>
              <a:buFontTx/>
              <a:defRPr sz="4400" b="1" kern="1200">
                <a:gradFill>
                  <a:gsLst>
                    <a:gs pos="77000">
                      <a:schemeClr val="accent3">
                        <a:lumMod val="60000"/>
                        <a:lumOff val="40000"/>
                        <a:alpha val="0"/>
                      </a:schemeClr>
                    </a:gs>
                    <a:gs pos="100000">
                      <a:schemeClr val="accent3">
                        <a:lumMod val="75000"/>
                      </a:schemeClr>
                    </a:gs>
                    <a:gs pos="27000">
                      <a:srgbClr val="FFFFFF"/>
                    </a:gs>
                    <a:gs pos="0">
                      <a:srgbClr val="FFFFFF"/>
                    </a:gs>
                  </a:gsLst>
                  <a:lin ang="5400000" scaled="0"/>
                </a:gra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a:latin typeface="+mn-ea"/>
              </a:rPr>
              <a:t>02</a:t>
            </a:r>
            <a:endParaRPr lang="en-US" altLang="zh-CN">
              <a:latin typeface="+mn-ea"/>
            </a:endParaRPr>
          </a:p>
        </p:txBody>
      </p:sp>
      <p:sp>
        <p:nvSpPr>
          <p:cNvPr id="8" name="圆角矩形 7"/>
          <p:cNvSpPr/>
          <p:nvPr>
            <p:custDataLst>
              <p:tags r:id="rId14"/>
            </p:custDataLst>
          </p:nvPr>
        </p:nvSpPr>
        <p:spPr>
          <a:xfrm>
            <a:off x="4597409" y="4017065"/>
            <a:ext cx="2992265" cy="2231975"/>
          </a:xfrm>
          <a:prstGeom prst="roundRect">
            <a:avLst>
              <a:gd name="adj" fmla="val 4081"/>
            </a:avLst>
          </a:prstGeom>
          <a:solidFill>
            <a:schemeClr val="accent3"/>
          </a:solidFill>
          <a:ln>
            <a:noFill/>
          </a:ln>
          <a:effectLst>
            <a:outerShdw blurRad="457200" dist="50800" dir="2700000" sx="102000" sy="102000" algn="tl" rotWithShape="0">
              <a:schemeClr val="accent3">
                <a:alpha val="4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latin typeface="+mn-ea"/>
              <a:sym typeface="+mn-ea"/>
            </a:endParaRPr>
          </a:p>
        </p:txBody>
      </p:sp>
      <p:sp>
        <p:nvSpPr>
          <p:cNvPr id="9" name="文本框 8"/>
          <p:cNvSpPr txBox="1"/>
          <p:nvPr>
            <p:custDataLst>
              <p:tags r:id="rId15"/>
            </p:custDataLst>
          </p:nvPr>
        </p:nvSpPr>
        <p:spPr>
          <a:xfrm>
            <a:off x="4753544" y="4151172"/>
            <a:ext cx="2680421" cy="1374430"/>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pc="200">
                <a:solidFill>
                  <a:schemeClr val="lt1">
                    <a:lumMod val="100000"/>
                  </a:schemeClr>
                </a:solidFill>
                <a:uFillTx/>
                <a:latin typeface="+mn-ea"/>
                <a:sym typeface="+mn-ea"/>
              </a:rPr>
              <a:t>意识障碍：脑出血患者常出现意识障碍，尤其是出血量较大时</a:t>
            </a:r>
            <a:endParaRPr lang="zh-CN" altLang="en-US" spc="200">
              <a:solidFill>
                <a:schemeClr val="lt1">
                  <a:lumMod val="100000"/>
                </a:schemeClr>
              </a:solidFill>
              <a:uFillTx/>
              <a:latin typeface="+mn-ea"/>
              <a:sym typeface="+mn-ea"/>
            </a:endParaRPr>
          </a:p>
        </p:txBody>
      </p:sp>
      <p:sp>
        <p:nvSpPr>
          <p:cNvPr id="10" name="文本框 9"/>
          <p:cNvSpPr txBox="1"/>
          <p:nvPr>
            <p:custDataLst>
              <p:tags r:id="rId16"/>
            </p:custDataLst>
          </p:nvPr>
        </p:nvSpPr>
        <p:spPr>
          <a:xfrm>
            <a:off x="6623924" y="5456616"/>
            <a:ext cx="965640" cy="792688"/>
          </a:xfrm>
          <a:prstGeom prst="rect">
            <a:avLst/>
          </a:prstGeom>
          <a:noFill/>
          <a:effectLst>
            <a:reflection stA="65000" endPos="6000" dist="50800" dir="5400000" sy="-100000" algn="bl" rotWithShape="0"/>
          </a:effectLst>
        </p:spPr>
        <p:txBody>
          <a:bodyPr wrap="square" rtlCol="0">
            <a:normAutofit/>
          </a:bodyPr>
          <a:lstStyle>
            <a:defPPr>
              <a:defRPr lang="zh-CN"/>
            </a:defPPr>
            <a:lvl1pPr marL="0" algn="l" defTabSz="914400" rtl="0" eaLnBrk="1" latinLnBrk="0" hangingPunct="1">
              <a:buClrTx/>
              <a:buSzTx/>
              <a:buFontTx/>
              <a:defRPr sz="4400" b="1" kern="1200">
                <a:gradFill>
                  <a:gsLst>
                    <a:gs pos="77000">
                      <a:schemeClr val="accent3">
                        <a:lumMod val="60000"/>
                        <a:lumOff val="40000"/>
                        <a:alpha val="0"/>
                      </a:schemeClr>
                    </a:gs>
                    <a:gs pos="100000">
                      <a:schemeClr val="accent3">
                        <a:lumMod val="75000"/>
                      </a:schemeClr>
                    </a:gs>
                    <a:gs pos="27000">
                      <a:srgbClr val="FFFFFF"/>
                    </a:gs>
                    <a:gs pos="0">
                      <a:srgbClr val="FFFFFF"/>
                    </a:gs>
                  </a:gsLst>
                  <a:lin ang="5400000" scaled="0"/>
                </a:gra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a:latin typeface="+mn-ea"/>
              </a:rPr>
              <a:t>05</a:t>
            </a:r>
            <a:endParaRPr lang="en-US" altLang="zh-CN">
              <a:latin typeface="+mn-ea"/>
            </a:endParaRPr>
          </a:p>
        </p:txBody>
      </p:sp>
      <p:sp>
        <p:nvSpPr>
          <p:cNvPr id="14" name="圆角矩形 13"/>
          <p:cNvSpPr/>
          <p:nvPr>
            <p:custDataLst>
              <p:tags r:id="rId17"/>
            </p:custDataLst>
          </p:nvPr>
        </p:nvSpPr>
        <p:spPr>
          <a:xfrm>
            <a:off x="7836075" y="4017065"/>
            <a:ext cx="2992265" cy="2231975"/>
          </a:xfrm>
          <a:prstGeom prst="roundRect">
            <a:avLst>
              <a:gd name="adj" fmla="val 4081"/>
            </a:avLst>
          </a:prstGeom>
          <a:gradFill>
            <a:gsLst>
              <a:gs pos="0">
                <a:schemeClr val="accent1"/>
              </a:gs>
              <a:gs pos="100000">
                <a:schemeClr val="accent1">
                  <a:lumMod val="75000"/>
                </a:schemeClr>
              </a:gs>
            </a:gsLst>
            <a:lin ang="7800000" scaled="0"/>
          </a:gradFill>
          <a:ln>
            <a:noFill/>
          </a:ln>
          <a:effectLst>
            <a:outerShdw blurRad="457200" dist="50800" dir="5700000" sx="105000" sy="105000" algn="l" rotWithShape="0">
              <a:schemeClr val="accent1">
                <a:alpha val="4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latin typeface="+mn-ea"/>
              <a:sym typeface="+mn-ea"/>
            </a:endParaRPr>
          </a:p>
        </p:txBody>
      </p:sp>
      <p:sp>
        <p:nvSpPr>
          <p:cNvPr id="15" name="文本框 14"/>
          <p:cNvSpPr txBox="1"/>
          <p:nvPr>
            <p:custDataLst>
              <p:tags r:id="rId18"/>
            </p:custDataLst>
          </p:nvPr>
        </p:nvSpPr>
        <p:spPr>
          <a:xfrm>
            <a:off x="7992210" y="4151172"/>
            <a:ext cx="2680421" cy="1374430"/>
          </a:xfrm>
          <a:prstGeom prst="rect">
            <a:avLst/>
          </a:prstGeom>
          <a:noFill/>
        </p:spPr>
        <p:txBody>
          <a:bodyPr wrap="square" rtlCol="0">
            <a:normAutofit fontScale="9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lt1">
                    <a:lumMod val="100000"/>
                  </a:schemeClr>
                </a:solidFill>
                <a:uFillTx/>
                <a:latin typeface="+mn-ea"/>
                <a:sym typeface="+mn-ea"/>
              </a:rPr>
              <a:t>视觉障碍：脑出血患者常出现视觉障碍，尤其是出血部位附近的视觉功能障碍</a:t>
            </a:r>
            <a:endParaRPr lang="zh-CN" altLang="en-US" sz="2000" spc="200">
              <a:solidFill>
                <a:schemeClr val="lt1">
                  <a:lumMod val="100000"/>
                </a:schemeClr>
              </a:solidFill>
              <a:uFillTx/>
              <a:latin typeface="+mn-ea"/>
              <a:sym typeface="+mn-ea"/>
            </a:endParaRPr>
          </a:p>
        </p:txBody>
      </p:sp>
      <p:sp>
        <p:nvSpPr>
          <p:cNvPr id="16" name="文本框 15"/>
          <p:cNvSpPr txBox="1"/>
          <p:nvPr>
            <p:custDataLst>
              <p:tags r:id="rId19"/>
            </p:custDataLst>
          </p:nvPr>
        </p:nvSpPr>
        <p:spPr>
          <a:xfrm>
            <a:off x="9862590" y="5456616"/>
            <a:ext cx="965640" cy="792688"/>
          </a:xfrm>
          <a:prstGeom prst="rect">
            <a:avLst/>
          </a:prstGeom>
          <a:noFill/>
          <a:effectLst>
            <a:reflection stA="65000" endPos="6000" dist="50800" dir="5400000" sy="-100000" algn="bl" rotWithShape="0"/>
          </a:effectLst>
        </p:spPr>
        <p:txBody>
          <a:bodyPr wrap="square" rtlCol="0">
            <a:normAutofit/>
          </a:bodyPr>
          <a:lstStyle>
            <a:defPPr>
              <a:defRPr lang="zh-CN"/>
            </a:defPPr>
            <a:lvl1pPr marL="0" algn="l" defTabSz="914400" rtl="0" eaLnBrk="1" latinLnBrk="0" hangingPunct="1">
              <a:defRPr sz="4400" b="1" kern="1200">
                <a:gradFill>
                  <a:gsLst>
                    <a:gs pos="77000">
                      <a:srgbClr val="80A0F4">
                        <a:alpha val="0"/>
                      </a:srgbClr>
                    </a:gs>
                    <a:gs pos="100000">
                      <a:schemeClr val="accent1">
                        <a:lumMod val="75000"/>
                        <a:alpha val="0"/>
                      </a:schemeClr>
                    </a:gs>
                    <a:gs pos="27000">
                      <a:srgbClr val="FFFFFF"/>
                    </a:gs>
                    <a:gs pos="0">
                      <a:srgbClr val="FFFFFF"/>
                    </a:gs>
                  </a:gsLst>
                  <a:lin ang="5400000" scaled="0"/>
                </a:gra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a:latin typeface="+mn-ea"/>
              </a:rPr>
              <a:t>06</a:t>
            </a:r>
            <a:endParaRPr lang="en-US" altLang="zh-CN">
              <a:latin typeface="+mn-ea"/>
            </a:endParaRPr>
          </a:p>
        </p:txBody>
      </p:sp>
    </p:spTree>
    <p:custDataLst>
      <p:tags r:id="rId20"/>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1"/>
          </p:nvPr>
        </p:nvSpPr>
        <p:spPr/>
        <p:txBody>
          <a:bodyPr/>
          <a:lstStyle/>
          <a:p>
            <a:r>
              <a:rPr lang="zh-CN" altLang="en-US"/>
              <a:t>患者的一般表现</a:t>
            </a:r>
            <a:endParaRPr lang="zh-CN" altLang="en-US"/>
          </a:p>
        </p:txBody>
      </p:sp>
      <p:sp>
        <p:nvSpPr>
          <p:cNvPr id="21" name="文本框 20"/>
          <p:cNvSpPr txBox="1"/>
          <p:nvPr>
            <p:custDataLst>
              <p:tags r:id="rId2"/>
            </p:custDataLst>
          </p:nvPr>
        </p:nvSpPr>
        <p:spPr>
          <a:xfrm>
            <a:off x="6778130" y="1490400"/>
            <a:ext cx="1357580" cy="1188813"/>
          </a:xfrm>
          <a:prstGeom prst="rect">
            <a:avLst/>
          </a:prstGeom>
          <a:noFill/>
        </p:spPr>
        <p:txBody>
          <a:bodyPr wrap="square" rtlCol="0" anchor="ctr">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6600" b="1" spc="100">
                <a:gradFill>
                  <a:gsLst>
                    <a:gs pos="67000">
                      <a:schemeClr val="accent3">
                        <a:alpha val="0"/>
                      </a:schemeClr>
                    </a:gs>
                    <a:gs pos="34000">
                      <a:schemeClr val="accent3"/>
                    </a:gs>
                  </a:gsLst>
                  <a:lin ang="5400000" scaled="1"/>
                </a:gradFill>
                <a:latin typeface="微软雅黑" panose="020b0503020204020204" charset="-122"/>
                <a:sym typeface="+mn-ea"/>
              </a:rPr>
              <a:t>03</a:t>
            </a:r>
            <a:endParaRPr lang="en-US" altLang="zh-CN" sz="6600" b="1" spc="100">
              <a:gradFill>
                <a:gsLst>
                  <a:gs pos="67000">
                    <a:schemeClr val="accent3">
                      <a:alpha val="0"/>
                    </a:schemeClr>
                  </a:gs>
                  <a:gs pos="34000">
                    <a:schemeClr val="accent3"/>
                  </a:gs>
                </a:gsLst>
                <a:lin ang="5400000" scaled="1"/>
              </a:gradFill>
              <a:latin typeface="微软雅黑" panose="020b0503020204020204" charset="-122"/>
              <a:sym typeface="+mn-ea"/>
            </a:endParaRPr>
          </a:p>
        </p:txBody>
      </p:sp>
      <p:sp>
        <p:nvSpPr>
          <p:cNvPr id="26" name="文本框 25"/>
          <p:cNvSpPr txBox="1"/>
          <p:nvPr>
            <p:custDataLst>
              <p:tags r:id="rId3"/>
            </p:custDataLst>
          </p:nvPr>
        </p:nvSpPr>
        <p:spPr>
          <a:xfrm>
            <a:off x="6778130" y="3932698"/>
            <a:ext cx="1357580" cy="1188813"/>
          </a:xfrm>
          <a:prstGeom prst="rect">
            <a:avLst/>
          </a:prstGeom>
          <a:noFill/>
        </p:spPr>
        <p:txBody>
          <a:bodyPr wrap="square" rtlCol="0" anchor="ctr">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6600" b="1" spc="100">
                <a:gradFill>
                  <a:gsLst>
                    <a:gs pos="67000">
                      <a:schemeClr val="accent1">
                        <a:alpha val="0"/>
                      </a:schemeClr>
                    </a:gs>
                    <a:gs pos="34000">
                      <a:schemeClr val="accent1"/>
                    </a:gs>
                  </a:gsLst>
                  <a:lin ang="5400000" scaled="1"/>
                </a:gradFill>
                <a:latin typeface="微软雅黑" panose="020b0503020204020204" charset="-122"/>
                <a:sym typeface="+mn-ea"/>
              </a:rPr>
              <a:t>07</a:t>
            </a:r>
            <a:endParaRPr lang="en-US" altLang="zh-CN" sz="6600" b="1" spc="100">
              <a:gradFill>
                <a:gsLst>
                  <a:gs pos="67000">
                    <a:schemeClr val="accent1">
                      <a:alpha val="0"/>
                    </a:schemeClr>
                  </a:gs>
                  <a:gs pos="34000">
                    <a:schemeClr val="accent1"/>
                  </a:gs>
                </a:gsLst>
                <a:lin ang="5400000" scaled="1"/>
              </a:gradFill>
              <a:latin typeface="微软雅黑" panose="020b0503020204020204" charset="-122"/>
              <a:sym typeface="+mn-ea"/>
            </a:endParaRPr>
          </a:p>
        </p:txBody>
      </p:sp>
      <p:sp>
        <p:nvSpPr>
          <p:cNvPr id="179" name="文本框 178"/>
          <p:cNvSpPr txBox="1"/>
          <p:nvPr>
            <p:custDataLst>
              <p:tags r:id="rId4"/>
            </p:custDataLst>
          </p:nvPr>
        </p:nvSpPr>
        <p:spPr>
          <a:xfrm>
            <a:off x="6292139" y="2354528"/>
            <a:ext cx="2329968" cy="1433415"/>
          </a:xfrm>
          <a:prstGeom prst="rect">
            <a:avLst/>
          </a:prstGeom>
          <a:noFill/>
        </p:spPr>
        <p:txBody>
          <a:bodyPr wrap="square" rtlCol="0">
            <a:normAutofit/>
          </a:bodyPr>
          <a:lstStyle>
            <a:defPPr>
              <a:defRPr lang="zh-CN"/>
            </a:defPPr>
            <a:lvl1pPr marL="0" algn="ctr" defTabSz="914400" rtl="0" eaLnBrk="1" latinLnBrk="0" hangingPunct="1">
              <a:lnSpc>
                <a:spcPct val="120000"/>
              </a:lnSpc>
              <a:spcBef>
                <a:spcPct val="0"/>
              </a:spcBef>
              <a:spcAft>
                <a:spcPct val="0"/>
              </a:spcAft>
              <a:defRPr sz="1800" b="1" kern="1200">
                <a:solidFill>
                  <a:schemeClr val="tx1"/>
                </a:solidFill>
                <a:uFillTx/>
                <a:latin typeface="Arial" pitchFamily="34" charset="0"/>
                <a:ea typeface="微软雅黑"/>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b="0">
                <a:latin typeface="+mn-ea"/>
                <a:ea typeface="+mn-ea"/>
                <a:sym typeface="+mn-ea"/>
              </a:rPr>
              <a:t>意识障碍、昏迷、嗜睡</a:t>
            </a:r>
            <a:endParaRPr lang="zh-CN" altLang="en-US" b="0">
              <a:latin typeface="+mn-ea"/>
              <a:ea typeface="+mn-ea"/>
              <a:sym typeface="+mn-ea"/>
            </a:endParaRPr>
          </a:p>
        </p:txBody>
      </p:sp>
      <p:sp>
        <p:nvSpPr>
          <p:cNvPr id="181" name="文本框 180"/>
          <p:cNvSpPr txBox="1"/>
          <p:nvPr>
            <p:custDataLst>
              <p:tags r:id="rId5"/>
            </p:custDataLst>
          </p:nvPr>
        </p:nvSpPr>
        <p:spPr>
          <a:xfrm>
            <a:off x="6290840" y="4815668"/>
            <a:ext cx="2331768" cy="1433415"/>
          </a:xfrm>
          <a:prstGeom prst="rect">
            <a:avLst/>
          </a:prstGeom>
          <a:noFill/>
        </p:spPr>
        <p:txBody>
          <a:bodyPr wrap="square" rtlCol="0">
            <a:normAutofit/>
          </a:bodyPr>
          <a:lstStyle>
            <a:defPPr>
              <a:defRPr lang="zh-CN"/>
            </a:defPPr>
            <a:lvl1pPr marL="0" algn="ctr" defTabSz="914400" rtl="0" eaLnBrk="1" latinLnBrk="0" hangingPunct="1">
              <a:lnSpc>
                <a:spcPct val="120000"/>
              </a:lnSpc>
              <a:spcBef>
                <a:spcPct val="0"/>
              </a:spcBef>
              <a:spcAft>
                <a:spcPct val="0"/>
              </a:spcAft>
              <a:defRPr sz="1800" b="1" kern="1200">
                <a:solidFill>
                  <a:schemeClr val="tx1"/>
                </a:solidFill>
                <a:uFillTx/>
                <a:latin typeface="Arial" pitchFamily="34" charset="0"/>
                <a:ea typeface="微软雅黑"/>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b="0">
                <a:latin typeface="+mn-ea"/>
                <a:ea typeface="+mn-ea"/>
                <a:sym typeface="+mn-ea"/>
              </a:rPr>
              <a:t>认知功能障碍、记忆力减退</a:t>
            </a:r>
            <a:endParaRPr lang="zh-CN" altLang="en-US" b="0">
              <a:latin typeface="+mn-ea"/>
              <a:ea typeface="+mn-ea"/>
              <a:sym typeface="+mn-ea"/>
            </a:endParaRPr>
          </a:p>
        </p:txBody>
      </p:sp>
      <p:sp>
        <p:nvSpPr>
          <p:cNvPr id="19" name="文本框 18"/>
          <p:cNvSpPr txBox="1"/>
          <p:nvPr>
            <p:custDataLst>
              <p:tags r:id="rId6"/>
            </p:custDataLst>
          </p:nvPr>
        </p:nvSpPr>
        <p:spPr>
          <a:xfrm>
            <a:off x="1323730" y="1490400"/>
            <a:ext cx="1357580" cy="1188813"/>
          </a:xfrm>
          <a:prstGeom prst="rect">
            <a:avLst/>
          </a:prstGeom>
          <a:noFill/>
        </p:spPr>
        <p:txBody>
          <a:bodyPr wrap="square" rtlCol="0" anchor="ctr">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6600" b="1" spc="100">
                <a:gradFill>
                  <a:gsLst>
                    <a:gs pos="67000">
                      <a:schemeClr val="accent1">
                        <a:alpha val="0"/>
                      </a:schemeClr>
                    </a:gs>
                    <a:gs pos="34000">
                      <a:schemeClr val="accent1"/>
                    </a:gs>
                  </a:gsLst>
                  <a:lin ang="5400000" scaled="1"/>
                </a:gradFill>
                <a:latin typeface="微软雅黑" panose="020b0503020204020204" charset="-122"/>
                <a:sym typeface="+mn-ea"/>
              </a:rPr>
              <a:t>01</a:t>
            </a:r>
            <a:endParaRPr lang="en-US" altLang="zh-CN" sz="6600" b="1" spc="100">
              <a:gradFill>
                <a:gsLst>
                  <a:gs pos="67000">
                    <a:schemeClr val="accent1">
                      <a:alpha val="0"/>
                    </a:schemeClr>
                  </a:gs>
                  <a:gs pos="34000">
                    <a:schemeClr val="accent1"/>
                  </a:gs>
                </a:gsLst>
                <a:lin ang="5400000" scaled="1"/>
              </a:gradFill>
              <a:latin typeface="微软雅黑" panose="020b0503020204020204" charset="-122"/>
              <a:sym typeface="+mn-ea"/>
            </a:endParaRPr>
          </a:p>
        </p:txBody>
      </p:sp>
      <p:sp>
        <p:nvSpPr>
          <p:cNvPr id="24" name="文本框 23"/>
          <p:cNvSpPr txBox="1"/>
          <p:nvPr>
            <p:custDataLst>
              <p:tags r:id="rId7"/>
            </p:custDataLst>
          </p:nvPr>
        </p:nvSpPr>
        <p:spPr>
          <a:xfrm>
            <a:off x="1323730" y="3932698"/>
            <a:ext cx="1357580" cy="1188813"/>
          </a:xfrm>
          <a:prstGeom prst="rect">
            <a:avLst/>
          </a:prstGeom>
          <a:noFill/>
        </p:spPr>
        <p:txBody>
          <a:bodyPr wrap="square" rtlCol="0" anchor="ctr">
            <a:normAutofit fontScale="90000"/>
          </a:bodyPr>
          <a:lstStyle>
            <a:defPPr>
              <a:defRPr lang="zh-CN"/>
            </a:defPPr>
            <a:lvl1pPr marL="0" algn="ctr" defTabSz="914400" rtl="0" eaLnBrk="1" latinLnBrk="0" hangingPunct="1">
              <a:defRPr sz="6000" b="1" kern="1200" spc="100">
                <a:gradFill>
                  <a:gsLst>
                    <a:gs pos="0">
                      <a:schemeClr val="accent1"/>
                    </a:gs>
                    <a:gs pos="67000">
                      <a:schemeClr val="accent1">
                        <a:alpha val="0"/>
                      </a:schemeClr>
                    </a:gs>
                    <a:gs pos="34000">
                      <a:schemeClr val="accent1"/>
                    </a:gs>
                  </a:gsLst>
                  <a:lin ang="5400000" scaled="1"/>
                </a:gradFill>
                <a:latin typeface="微软雅黑" panose="020b0503020204020204" charset="-122"/>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6600">
                <a:gradFill>
                  <a:gsLst>
                    <a:gs pos="67000">
                      <a:schemeClr val="accent5">
                        <a:alpha val="0"/>
                      </a:schemeClr>
                    </a:gs>
                    <a:gs pos="34000">
                      <a:schemeClr val="accent5"/>
                    </a:gs>
                  </a:gsLst>
                  <a:lin ang="5400000" scaled="1"/>
                </a:gradFill>
                <a:sym typeface="+mn-ea"/>
              </a:rPr>
              <a:t>05</a:t>
            </a:r>
            <a:endParaRPr lang="en-US" altLang="zh-CN" sz="6600">
              <a:gradFill>
                <a:gsLst>
                  <a:gs pos="67000">
                    <a:schemeClr val="accent5">
                      <a:alpha val="0"/>
                    </a:schemeClr>
                  </a:gs>
                  <a:gs pos="34000">
                    <a:schemeClr val="accent5"/>
                  </a:gs>
                </a:gsLst>
                <a:lin ang="5400000" scaled="1"/>
              </a:gradFill>
              <a:sym typeface="+mn-ea"/>
            </a:endParaRPr>
          </a:p>
        </p:txBody>
      </p:sp>
      <p:sp>
        <p:nvSpPr>
          <p:cNvPr id="177" name="文本框 176"/>
          <p:cNvSpPr txBox="1"/>
          <p:nvPr>
            <p:custDataLst>
              <p:tags r:id="rId8"/>
            </p:custDataLst>
          </p:nvPr>
        </p:nvSpPr>
        <p:spPr>
          <a:xfrm>
            <a:off x="837739" y="2354528"/>
            <a:ext cx="2329968" cy="1433415"/>
          </a:xfrm>
          <a:prstGeom prst="rect">
            <a:avLst/>
          </a:prstGeom>
          <a:noFill/>
        </p:spPr>
        <p:txBody>
          <a:bodyPr wrap="square" rtlCol="0">
            <a:normAutofit/>
          </a:bodyPr>
          <a:lstStyle>
            <a:defPPr>
              <a:defRPr lang="zh-CN"/>
            </a:defPPr>
            <a:lvl1pPr marL="0" algn="ctr" defTabSz="914400" rtl="0" eaLnBrk="1" latinLnBrk="0" hangingPunct="1">
              <a:lnSpc>
                <a:spcPct val="120000"/>
              </a:lnSpc>
              <a:spcBef>
                <a:spcPct val="0"/>
              </a:spcBef>
              <a:spcAft>
                <a:spcPct val="0"/>
              </a:spcAft>
              <a:defRPr sz="1800" b="1" kern="1200">
                <a:solidFill>
                  <a:schemeClr val="tx1"/>
                </a:solidFill>
                <a:uFillTx/>
                <a:latin typeface="Arial" pitchFamily="34" charset="0"/>
                <a:ea typeface="微软雅黑"/>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b="0">
                <a:latin typeface="+mn-ea"/>
                <a:ea typeface="+mn-ea"/>
                <a:sym typeface="+mn-ea"/>
              </a:rPr>
              <a:t>头痛、头晕、恶心、呕吐</a:t>
            </a:r>
            <a:endParaRPr lang="zh-CN" altLang="en-US" b="0">
              <a:latin typeface="+mn-ea"/>
              <a:ea typeface="+mn-ea"/>
              <a:sym typeface="+mn-ea"/>
            </a:endParaRPr>
          </a:p>
        </p:txBody>
      </p:sp>
      <p:sp>
        <p:nvSpPr>
          <p:cNvPr id="182" name="文本框 181"/>
          <p:cNvSpPr txBox="1"/>
          <p:nvPr>
            <p:custDataLst>
              <p:tags r:id="rId9"/>
            </p:custDataLst>
          </p:nvPr>
        </p:nvSpPr>
        <p:spPr>
          <a:xfrm>
            <a:off x="837089" y="4815668"/>
            <a:ext cx="2331768" cy="1433415"/>
          </a:xfrm>
          <a:prstGeom prst="rect">
            <a:avLst/>
          </a:prstGeom>
          <a:noFill/>
        </p:spPr>
        <p:txBody>
          <a:bodyPr wrap="square" rtlCol="0">
            <a:normAutofit/>
          </a:bodyPr>
          <a:lstStyle>
            <a:defPPr>
              <a:defRPr lang="zh-CN"/>
            </a:defPPr>
            <a:lvl1pPr marL="0" algn="ctr" defTabSz="914400" rtl="0" eaLnBrk="1" latinLnBrk="0" hangingPunct="1">
              <a:lnSpc>
                <a:spcPct val="120000"/>
              </a:lnSpc>
              <a:spcBef>
                <a:spcPct val="0"/>
              </a:spcBef>
              <a:spcAft>
                <a:spcPct val="0"/>
              </a:spcAft>
              <a:defRPr sz="1800" b="1" kern="1200">
                <a:solidFill>
                  <a:schemeClr val="tx1"/>
                </a:solidFill>
                <a:uFillTx/>
                <a:latin typeface="Arial" pitchFamily="34" charset="0"/>
                <a:ea typeface="微软雅黑"/>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b="0">
                <a:latin typeface="+mn-ea"/>
                <a:ea typeface="+mn-ea"/>
                <a:sym typeface="+mn-ea"/>
              </a:rPr>
              <a:t>肢体感觉异常、视觉障碍</a:t>
            </a:r>
            <a:endParaRPr lang="zh-CN" altLang="en-US" b="0">
              <a:latin typeface="+mn-ea"/>
              <a:ea typeface="+mn-ea"/>
              <a:sym typeface="+mn-ea"/>
            </a:endParaRPr>
          </a:p>
        </p:txBody>
      </p:sp>
      <p:sp>
        <p:nvSpPr>
          <p:cNvPr id="20" name="文本框 19"/>
          <p:cNvSpPr txBox="1"/>
          <p:nvPr>
            <p:custDataLst>
              <p:tags r:id="rId10"/>
            </p:custDataLst>
          </p:nvPr>
        </p:nvSpPr>
        <p:spPr>
          <a:xfrm>
            <a:off x="4051255" y="1490400"/>
            <a:ext cx="1357580" cy="1188813"/>
          </a:xfrm>
          <a:prstGeom prst="rect">
            <a:avLst/>
          </a:prstGeom>
          <a:noFill/>
        </p:spPr>
        <p:txBody>
          <a:bodyPr wrap="square" rtlCol="0" anchor="ctr">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6600" b="1" spc="100">
                <a:gradFill>
                  <a:gsLst>
                    <a:gs pos="67000">
                      <a:schemeClr val="accent2">
                        <a:alpha val="0"/>
                      </a:schemeClr>
                    </a:gs>
                    <a:gs pos="34000">
                      <a:schemeClr val="accent2"/>
                    </a:gs>
                  </a:gsLst>
                  <a:lin ang="5400000" scaled="1"/>
                </a:gradFill>
                <a:latin typeface="微软雅黑" panose="020b0503020204020204" charset="-122"/>
                <a:sym typeface="+mn-ea"/>
              </a:rPr>
              <a:t>02</a:t>
            </a:r>
            <a:endParaRPr lang="en-US" altLang="zh-CN" sz="6600" b="1" spc="100">
              <a:gradFill>
                <a:gsLst>
                  <a:gs pos="67000">
                    <a:schemeClr val="accent2">
                      <a:alpha val="0"/>
                    </a:schemeClr>
                  </a:gs>
                  <a:gs pos="34000">
                    <a:schemeClr val="accent2"/>
                  </a:gs>
                </a:gsLst>
                <a:lin ang="5400000" scaled="1"/>
              </a:gradFill>
              <a:latin typeface="微软雅黑" panose="020b0503020204020204" charset="-122"/>
              <a:sym typeface="+mn-ea"/>
            </a:endParaRPr>
          </a:p>
        </p:txBody>
      </p:sp>
      <p:sp>
        <p:nvSpPr>
          <p:cNvPr id="25" name="文本框 24"/>
          <p:cNvSpPr txBox="1"/>
          <p:nvPr>
            <p:custDataLst>
              <p:tags r:id="rId11"/>
            </p:custDataLst>
          </p:nvPr>
        </p:nvSpPr>
        <p:spPr>
          <a:xfrm>
            <a:off x="4051255" y="3932698"/>
            <a:ext cx="1357580" cy="1188813"/>
          </a:xfrm>
          <a:prstGeom prst="rect">
            <a:avLst/>
          </a:prstGeom>
          <a:noFill/>
        </p:spPr>
        <p:txBody>
          <a:bodyPr wrap="square" rtlCol="0" anchor="ctr">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6600" b="1" spc="100">
                <a:gradFill>
                  <a:gsLst>
                    <a:gs pos="0">
                      <a:schemeClr val="accent6"/>
                    </a:gs>
                    <a:gs pos="67000">
                      <a:schemeClr val="accent6">
                        <a:alpha val="0"/>
                      </a:schemeClr>
                    </a:gs>
                    <a:gs pos="34000">
                      <a:schemeClr val="accent6"/>
                    </a:gs>
                  </a:gsLst>
                  <a:lin ang="5400000" scaled="1"/>
                </a:gradFill>
                <a:latin typeface="微软雅黑" panose="020b0503020204020204" charset="-122"/>
                <a:sym typeface="+mn-ea"/>
              </a:rPr>
              <a:t>06</a:t>
            </a:r>
            <a:endParaRPr lang="en-US" altLang="zh-CN" sz="6600" b="1" spc="100">
              <a:gradFill>
                <a:gsLst>
                  <a:gs pos="0">
                    <a:schemeClr val="accent6"/>
                  </a:gs>
                  <a:gs pos="67000">
                    <a:schemeClr val="accent6">
                      <a:alpha val="0"/>
                    </a:schemeClr>
                  </a:gs>
                  <a:gs pos="34000">
                    <a:schemeClr val="accent6"/>
                  </a:gs>
                </a:gsLst>
                <a:lin ang="5400000" scaled="1"/>
              </a:gradFill>
              <a:latin typeface="微软雅黑" panose="020b0503020204020204" charset="-122"/>
              <a:sym typeface="+mn-ea"/>
            </a:endParaRPr>
          </a:p>
        </p:txBody>
      </p:sp>
      <p:sp>
        <p:nvSpPr>
          <p:cNvPr id="178" name="文本框 177"/>
          <p:cNvSpPr txBox="1"/>
          <p:nvPr>
            <p:custDataLst>
              <p:tags r:id="rId12"/>
            </p:custDataLst>
          </p:nvPr>
        </p:nvSpPr>
        <p:spPr>
          <a:xfrm>
            <a:off x="3564614" y="2354528"/>
            <a:ext cx="2329968" cy="1433415"/>
          </a:xfrm>
          <a:prstGeom prst="rect">
            <a:avLst/>
          </a:prstGeom>
          <a:noFill/>
        </p:spPr>
        <p:txBody>
          <a:bodyPr wrap="square" rtlCol="0">
            <a:normAutofit/>
          </a:bodyPr>
          <a:lstStyle>
            <a:defPPr>
              <a:defRPr lang="zh-CN"/>
            </a:defPPr>
            <a:lvl1pPr marL="0" algn="ctr" defTabSz="914400" rtl="0" eaLnBrk="1" latinLnBrk="0" hangingPunct="1">
              <a:lnSpc>
                <a:spcPct val="120000"/>
              </a:lnSpc>
              <a:spcBef>
                <a:spcPct val="0"/>
              </a:spcBef>
              <a:spcAft>
                <a:spcPct val="0"/>
              </a:spcAft>
              <a:defRPr sz="1800" b="1" kern="1200">
                <a:solidFill>
                  <a:schemeClr val="tx1"/>
                </a:solidFill>
                <a:uFillTx/>
                <a:latin typeface="Arial" pitchFamily="34" charset="0"/>
                <a:ea typeface="微软雅黑"/>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b="0">
                <a:latin typeface="+mn-ea"/>
                <a:ea typeface="+mn-ea"/>
                <a:sym typeface="+mn-ea"/>
              </a:rPr>
              <a:t>肢体无力、瘫痪、言语不清</a:t>
            </a:r>
            <a:endParaRPr lang="zh-CN" altLang="en-US" b="0">
              <a:latin typeface="+mn-ea"/>
              <a:ea typeface="+mn-ea"/>
              <a:sym typeface="+mn-ea"/>
            </a:endParaRPr>
          </a:p>
        </p:txBody>
      </p:sp>
      <p:sp>
        <p:nvSpPr>
          <p:cNvPr id="183" name="文本框 182"/>
          <p:cNvSpPr txBox="1"/>
          <p:nvPr>
            <p:custDataLst>
              <p:tags r:id="rId13"/>
            </p:custDataLst>
          </p:nvPr>
        </p:nvSpPr>
        <p:spPr>
          <a:xfrm>
            <a:off x="3563965" y="4801374"/>
            <a:ext cx="2331768" cy="1433415"/>
          </a:xfrm>
          <a:prstGeom prst="rect">
            <a:avLst/>
          </a:prstGeom>
          <a:noFill/>
        </p:spPr>
        <p:txBody>
          <a:bodyPr wrap="square" rtlCol="0">
            <a:normAutofit/>
          </a:bodyPr>
          <a:lstStyle>
            <a:defPPr>
              <a:defRPr lang="zh-CN"/>
            </a:defPPr>
            <a:lvl1pPr marL="0" algn="ctr" defTabSz="914400" rtl="0" eaLnBrk="1" latinLnBrk="0" hangingPunct="1">
              <a:lnSpc>
                <a:spcPct val="120000"/>
              </a:lnSpc>
              <a:spcBef>
                <a:spcPct val="0"/>
              </a:spcBef>
              <a:spcAft>
                <a:spcPct val="0"/>
              </a:spcAft>
              <a:defRPr sz="1800" b="1" kern="1200">
                <a:solidFill>
                  <a:schemeClr val="tx1"/>
                </a:solidFill>
                <a:uFillTx/>
                <a:latin typeface="Arial" pitchFamily="34" charset="0"/>
                <a:ea typeface="微软雅黑"/>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b="0">
                <a:latin typeface="+mn-ea"/>
                <a:ea typeface="+mn-ea"/>
                <a:sym typeface="+mn-ea"/>
              </a:rPr>
              <a:t>情绪波动、焦虑、抑郁</a:t>
            </a:r>
            <a:endParaRPr lang="zh-CN" altLang="en-US" b="0">
              <a:latin typeface="+mn-ea"/>
              <a:ea typeface="+mn-ea"/>
              <a:sym typeface="+mn-ea"/>
            </a:endParaRPr>
          </a:p>
        </p:txBody>
      </p:sp>
      <p:sp>
        <p:nvSpPr>
          <p:cNvPr id="22" name="文本框 21"/>
          <p:cNvSpPr txBox="1"/>
          <p:nvPr>
            <p:custDataLst>
              <p:tags r:id="rId14"/>
            </p:custDataLst>
          </p:nvPr>
        </p:nvSpPr>
        <p:spPr>
          <a:xfrm>
            <a:off x="9505005" y="1490400"/>
            <a:ext cx="1357580" cy="1188813"/>
          </a:xfrm>
          <a:prstGeom prst="rect">
            <a:avLst/>
          </a:prstGeom>
          <a:noFill/>
        </p:spPr>
        <p:txBody>
          <a:bodyPr wrap="square" rtlCol="0" anchor="ctr">
            <a:normAutofit fontScale="90000"/>
          </a:bodyPr>
          <a:lstStyle>
            <a:defPPr>
              <a:defRPr lang="zh-CN"/>
            </a:defPPr>
            <a:lvl1pPr marL="0" algn="ctr" defTabSz="914400" rtl="0" eaLnBrk="1" latinLnBrk="0" hangingPunct="1">
              <a:defRPr sz="6000" b="1" kern="1200" spc="100">
                <a:gradFill>
                  <a:gsLst>
                    <a:gs pos="0">
                      <a:schemeClr val="accent4"/>
                    </a:gs>
                    <a:gs pos="67000">
                      <a:schemeClr val="accent4">
                        <a:alpha val="0"/>
                      </a:schemeClr>
                    </a:gs>
                    <a:gs pos="34000">
                      <a:schemeClr val="accent4"/>
                    </a:gs>
                  </a:gsLst>
                  <a:lin ang="5400000" scaled="1"/>
                </a:gradFill>
                <a:latin typeface="微软雅黑" panose="020b0503020204020204" charset="-122"/>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6600"/>
              <a:t>04</a:t>
            </a:r>
            <a:endParaRPr lang="zh-CN" altLang="en-US" sz="6600"/>
          </a:p>
        </p:txBody>
      </p:sp>
      <p:sp>
        <p:nvSpPr>
          <p:cNvPr id="27" name="文本框 26"/>
          <p:cNvSpPr txBox="1"/>
          <p:nvPr>
            <p:custDataLst>
              <p:tags r:id="rId15"/>
            </p:custDataLst>
          </p:nvPr>
        </p:nvSpPr>
        <p:spPr>
          <a:xfrm>
            <a:off x="9505005" y="3932698"/>
            <a:ext cx="1357580" cy="1188813"/>
          </a:xfrm>
          <a:prstGeom prst="rect">
            <a:avLst/>
          </a:prstGeom>
          <a:noFill/>
        </p:spPr>
        <p:txBody>
          <a:bodyPr wrap="square" rtlCol="0" anchor="ctr">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6600" b="1" spc="100">
                <a:gradFill>
                  <a:gsLst>
                    <a:gs pos="67000">
                      <a:schemeClr val="accent2">
                        <a:alpha val="0"/>
                      </a:schemeClr>
                    </a:gs>
                    <a:gs pos="34000">
                      <a:schemeClr val="accent2"/>
                    </a:gs>
                  </a:gsLst>
                  <a:lin ang="5400000" scaled="1"/>
                </a:gradFill>
                <a:latin typeface="微软雅黑" panose="020b0503020204020204" charset="-122"/>
                <a:sym typeface="+mn-ea"/>
              </a:rPr>
              <a:t>08</a:t>
            </a:r>
            <a:endParaRPr lang="en-US" altLang="zh-CN" sz="6600" b="1" spc="100">
              <a:gradFill>
                <a:gsLst>
                  <a:gs pos="67000">
                    <a:schemeClr val="accent2">
                      <a:alpha val="0"/>
                    </a:schemeClr>
                  </a:gs>
                  <a:gs pos="34000">
                    <a:schemeClr val="accent2"/>
                  </a:gs>
                </a:gsLst>
                <a:lin ang="5400000" scaled="1"/>
              </a:gradFill>
              <a:latin typeface="微软雅黑" panose="020b0503020204020204" charset="-122"/>
              <a:sym typeface="+mn-ea"/>
            </a:endParaRPr>
          </a:p>
        </p:txBody>
      </p:sp>
      <p:sp>
        <p:nvSpPr>
          <p:cNvPr id="180" name="文本框 179"/>
          <p:cNvSpPr txBox="1"/>
          <p:nvPr>
            <p:custDataLst>
              <p:tags r:id="rId16"/>
            </p:custDataLst>
          </p:nvPr>
        </p:nvSpPr>
        <p:spPr>
          <a:xfrm>
            <a:off x="9019015" y="2278511"/>
            <a:ext cx="2329968" cy="1433415"/>
          </a:xfrm>
          <a:prstGeom prst="rect">
            <a:avLst/>
          </a:prstGeom>
          <a:noFill/>
        </p:spPr>
        <p:txBody>
          <a:bodyPr wrap="square" rtlCol="0">
            <a:normAutofit/>
          </a:bodyPr>
          <a:lstStyle>
            <a:defPPr>
              <a:defRPr lang="zh-CN"/>
            </a:defPPr>
            <a:lvl1pPr marL="0" algn="ctr" defTabSz="914400" rtl="0" eaLnBrk="1" latinLnBrk="0" hangingPunct="1">
              <a:lnSpc>
                <a:spcPct val="120000"/>
              </a:lnSpc>
              <a:spcBef>
                <a:spcPct val="0"/>
              </a:spcBef>
              <a:spcAft>
                <a:spcPct val="0"/>
              </a:spcAft>
              <a:defRPr sz="1800" b="1" kern="1200">
                <a:solidFill>
                  <a:schemeClr val="tx1"/>
                </a:solidFill>
                <a:uFillTx/>
                <a:latin typeface="Arial" pitchFamily="34" charset="0"/>
                <a:ea typeface="微软雅黑"/>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b="0">
                <a:latin typeface="+mn-ea"/>
                <a:ea typeface="+mn-ea"/>
                <a:sym typeface="+mn-ea"/>
              </a:rPr>
              <a:t>血压升高、心率加快</a:t>
            </a:r>
            <a:endParaRPr lang="zh-CN" altLang="en-US" b="0">
              <a:latin typeface="+mn-ea"/>
              <a:ea typeface="+mn-ea"/>
              <a:sym typeface="+mn-ea"/>
            </a:endParaRPr>
          </a:p>
        </p:txBody>
      </p:sp>
      <p:sp>
        <p:nvSpPr>
          <p:cNvPr id="184" name="文本框 183"/>
          <p:cNvSpPr txBox="1"/>
          <p:nvPr>
            <p:custDataLst>
              <p:tags r:id="rId17"/>
            </p:custDataLst>
          </p:nvPr>
        </p:nvSpPr>
        <p:spPr>
          <a:xfrm>
            <a:off x="9017715" y="4816317"/>
            <a:ext cx="2331768" cy="1433415"/>
          </a:xfrm>
          <a:prstGeom prst="rect">
            <a:avLst/>
          </a:prstGeom>
          <a:noFill/>
        </p:spPr>
        <p:txBody>
          <a:bodyPr wrap="square" rtlCol="0">
            <a:normAutofit/>
          </a:bodyPr>
          <a:lstStyle>
            <a:defPPr>
              <a:defRPr lang="zh-CN"/>
            </a:defPPr>
            <a:lvl1pPr marL="0" algn="ctr" defTabSz="914400" rtl="0" eaLnBrk="1" latinLnBrk="0" hangingPunct="1">
              <a:lnSpc>
                <a:spcPct val="120000"/>
              </a:lnSpc>
              <a:spcBef>
                <a:spcPct val="0"/>
              </a:spcBef>
              <a:spcAft>
                <a:spcPct val="0"/>
              </a:spcAft>
              <a:defRPr sz="1800" b="1" kern="1200">
                <a:solidFill>
                  <a:schemeClr val="tx1"/>
                </a:solidFill>
                <a:uFillTx/>
                <a:latin typeface="Arial" pitchFamily="34" charset="0"/>
                <a:ea typeface="微软雅黑"/>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b="0">
                <a:latin typeface="+mn-ea"/>
                <a:ea typeface="+mn-ea"/>
                <a:sym typeface="+mn-ea"/>
              </a:rPr>
              <a:t>生活质量下降、社交活动受限</a:t>
            </a:r>
            <a:endParaRPr lang="zh-CN" altLang="en-US" b="0">
              <a:latin typeface="+mn-ea"/>
              <a:ea typeface="+mn-ea"/>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1"/>
          </p:nvPr>
        </p:nvSpPr>
        <p:spPr/>
        <p:txBody>
          <a:bodyPr/>
          <a:lstStyle/>
          <a:p>
            <a:r>
              <a:rPr lang="zh-CN" altLang="en-US"/>
              <a:t>病程发展</a:t>
            </a:r>
            <a:endParaRPr lang="zh-CN" altLang="en-US"/>
          </a:p>
        </p:txBody>
      </p:sp>
      <p:sp>
        <p:nvSpPr>
          <p:cNvPr id="17" name="任意多边形 16"/>
          <p:cNvSpPr/>
          <p:nvPr>
            <p:custDataLst>
              <p:tags r:id="rId2"/>
            </p:custDataLst>
          </p:nvPr>
        </p:nvSpPr>
        <p:spPr>
          <a:xfrm>
            <a:off x="679107" y="2136395"/>
            <a:ext cx="2352666" cy="3657177"/>
          </a:xfrm>
          <a:custGeom>
            <a:gdLst>
              <a:gd name="connsiteX0" fmla="*/ 0 w 2900"/>
              <a:gd name="connsiteY0" fmla="*/ 0 h 4508"/>
              <a:gd name="connsiteX1" fmla="*/ 2900 w 2900"/>
              <a:gd name="connsiteY1" fmla="*/ 0 h 4508"/>
              <a:gd name="connsiteX2" fmla="*/ 2900 w 2900"/>
              <a:gd name="connsiteY2" fmla="*/ 4376 h 4508"/>
              <a:gd name="connsiteX3" fmla="*/ 2768 w 2900"/>
              <a:gd name="connsiteY3" fmla="*/ 4508 h 4508"/>
              <a:gd name="connsiteX4" fmla="*/ 132 w 2900"/>
              <a:gd name="connsiteY4" fmla="*/ 4508 h 4508"/>
              <a:gd name="connsiteX5" fmla="*/ 0 w 2900"/>
              <a:gd name="connsiteY5" fmla="*/ 4376 h 4508"/>
              <a:gd name="connsiteX6" fmla="*/ 0 w 2900"/>
              <a:gd name="connsiteY6" fmla="*/ 0 h 450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00" h="4508">
                <a:moveTo>
                  <a:pt x="0" y="0"/>
                </a:moveTo>
                <a:lnTo>
                  <a:pt x="2900" y="0"/>
                </a:lnTo>
                <a:lnTo>
                  <a:pt x="2900" y="4376"/>
                </a:lnTo>
                <a:cubicBezTo>
                  <a:pt x="2900" y="4449"/>
                  <a:pt x="2841" y="4508"/>
                  <a:pt x="2768" y="4508"/>
                </a:cubicBezTo>
                <a:lnTo>
                  <a:pt x="132" y="4508"/>
                </a:lnTo>
                <a:cubicBezTo>
                  <a:pt x="59" y="4508"/>
                  <a:pt x="0" y="4449"/>
                  <a:pt x="0" y="4376"/>
                </a:cubicBezTo>
                <a:lnTo>
                  <a:pt x="0" y="0"/>
                </a:lnTo>
                <a:close/>
              </a:path>
            </a:pathLst>
          </a:custGeom>
          <a:noFill/>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4" name="圆角矩形 14"/>
          <p:cNvSpPr/>
          <p:nvPr>
            <p:custDataLst>
              <p:tags r:id="rId3"/>
            </p:custDataLst>
          </p:nvPr>
        </p:nvSpPr>
        <p:spPr>
          <a:xfrm>
            <a:off x="608400" y="1947205"/>
            <a:ext cx="2329139" cy="3731002"/>
          </a:xfrm>
          <a:prstGeom prst="roundRect">
            <a:avLst>
              <a:gd name="adj" fmla="val 5447"/>
            </a:avLst>
          </a:prstGeom>
          <a:solidFill>
            <a:schemeClr val="bg1"/>
          </a:solidFill>
          <a:ln>
            <a:noFill/>
          </a:ln>
          <a:effectLst>
            <a:outerShdw blurRad="304800" dist="76200" dir="2700000" algn="l" rotWithShape="0">
              <a:schemeClr val="accent1">
                <a:alpha val="19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5" name="文本框 4"/>
          <p:cNvSpPr txBox="1"/>
          <p:nvPr>
            <p:custDataLst>
              <p:tags r:id="rId4"/>
            </p:custDataLst>
          </p:nvPr>
        </p:nvSpPr>
        <p:spPr>
          <a:xfrm>
            <a:off x="740897" y="3070879"/>
            <a:ext cx="2064667" cy="2510050"/>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30000"/>
              </a:lnSpc>
              <a:spcBef>
                <a:spcPct val="0"/>
              </a:spcBef>
              <a:spcAft>
                <a:spcPct val="0"/>
              </a:spcAft>
            </a:pPr>
            <a:r>
              <a:rPr lang="zh-CN" altLang="en-US" sz="2000">
                <a:solidFill>
                  <a:schemeClr val="tx1"/>
                </a:solidFill>
                <a:uFillTx/>
                <a:latin typeface="+mn-ea"/>
              </a:rPr>
              <a:t>急性期：发病后数小时至数天，表现为头痛、呕吐、意识障碍等。</a:t>
            </a:r>
            <a:endParaRPr lang="zh-CN" altLang="en-US" sz="2000">
              <a:solidFill>
                <a:schemeClr val="tx1"/>
              </a:solidFill>
              <a:uFillTx/>
              <a:latin typeface="+mn-ea"/>
            </a:endParaRPr>
          </a:p>
        </p:txBody>
      </p:sp>
      <p:sp>
        <p:nvSpPr>
          <p:cNvPr id="6" name="圆角矩形 28"/>
          <p:cNvSpPr/>
          <p:nvPr>
            <p:custDataLst>
              <p:tags r:id="rId5"/>
            </p:custDataLst>
          </p:nvPr>
        </p:nvSpPr>
        <p:spPr>
          <a:xfrm>
            <a:off x="608400" y="1947205"/>
            <a:ext cx="2329139" cy="406443"/>
          </a:xfrm>
          <a:prstGeom prst="roundRect">
            <a:avLst>
              <a:gd name="adj" fmla="val 5447"/>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7" name="椭圆 6"/>
          <p:cNvSpPr/>
          <p:nvPr>
            <p:custDataLst>
              <p:tags r:id="rId6"/>
            </p:custDataLst>
          </p:nvPr>
        </p:nvSpPr>
        <p:spPr>
          <a:xfrm>
            <a:off x="1679840" y="2051036"/>
            <a:ext cx="186591" cy="186591"/>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8" name="圆角矩形 12"/>
          <p:cNvSpPr/>
          <p:nvPr>
            <p:custDataLst>
              <p:tags r:id="rId7"/>
            </p:custDataLst>
          </p:nvPr>
        </p:nvSpPr>
        <p:spPr>
          <a:xfrm>
            <a:off x="819885" y="2542803"/>
            <a:ext cx="493248" cy="396708"/>
          </a:xfrm>
          <a:prstGeom prst="roundRect">
            <a:avLst/>
          </a:prstGeom>
          <a:solidFill>
            <a:schemeClr val="accent1"/>
          </a:solidFill>
          <a:ln>
            <a:noFill/>
          </a:ln>
          <a:effectLst>
            <a:outerShdw blurRad="114300" dist="25400" dir="2700000" sx="94000" sy="94000" algn="ctr" rotWithShape="0">
              <a:schemeClr val="accent1">
                <a:alpha val="6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en-US" altLang="zh-CN" b="1">
                <a:latin typeface="+mn-ea"/>
              </a:rPr>
              <a:t>01</a:t>
            </a:r>
            <a:endParaRPr lang="en-US" altLang="zh-CN" b="1">
              <a:latin typeface="+mn-ea"/>
            </a:endParaRPr>
          </a:p>
        </p:txBody>
      </p:sp>
      <p:sp>
        <p:nvSpPr>
          <p:cNvPr id="18" name="任意多边形 17"/>
          <p:cNvSpPr/>
          <p:nvPr>
            <p:custDataLst>
              <p:tags r:id="rId8"/>
            </p:custDataLst>
          </p:nvPr>
        </p:nvSpPr>
        <p:spPr>
          <a:xfrm>
            <a:off x="3542438" y="2136395"/>
            <a:ext cx="2352666" cy="3657177"/>
          </a:xfrm>
          <a:custGeom>
            <a:gdLst>
              <a:gd name="connsiteX0" fmla="*/ 0 w 2900"/>
              <a:gd name="connsiteY0" fmla="*/ 0 h 4508"/>
              <a:gd name="connsiteX1" fmla="*/ 2900 w 2900"/>
              <a:gd name="connsiteY1" fmla="*/ 0 h 4508"/>
              <a:gd name="connsiteX2" fmla="*/ 2900 w 2900"/>
              <a:gd name="connsiteY2" fmla="*/ 4376 h 4508"/>
              <a:gd name="connsiteX3" fmla="*/ 2768 w 2900"/>
              <a:gd name="connsiteY3" fmla="*/ 4508 h 4508"/>
              <a:gd name="connsiteX4" fmla="*/ 132 w 2900"/>
              <a:gd name="connsiteY4" fmla="*/ 4508 h 4508"/>
              <a:gd name="connsiteX5" fmla="*/ 0 w 2900"/>
              <a:gd name="connsiteY5" fmla="*/ 4376 h 4508"/>
              <a:gd name="connsiteX6" fmla="*/ 0 w 2900"/>
              <a:gd name="connsiteY6" fmla="*/ 0 h 450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00" h="4508">
                <a:moveTo>
                  <a:pt x="0" y="0"/>
                </a:moveTo>
                <a:lnTo>
                  <a:pt x="2900" y="0"/>
                </a:lnTo>
                <a:lnTo>
                  <a:pt x="2900" y="4376"/>
                </a:lnTo>
                <a:cubicBezTo>
                  <a:pt x="2900" y="4449"/>
                  <a:pt x="2841" y="4508"/>
                  <a:pt x="2768" y="4508"/>
                </a:cubicBezTo>
                <a:lnTo>
                  <a:pt x="132" y="4508"/>
                </a:lnTo>
                <a:cubicBezTo>
                  <a:pt x="59" y="4508"/>
                  <a:pt x="0" y="4449"/>
                  <a:pt x="0" y="4376"/>
                </a:cubicBezTo>
                <a:lnTo>
                  <a:pt x="0" y="0"/>
                </a:lnTo>
                <a:close/>
              </a:path>
            </a:pathLst>
          </a:custGeom>
          <a:noFill/>
          <a:ln>
            <a:solidFill>
              <a:schemeClr val="accent2">
                <a:lumMod val="7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9" name="圆角矩形 32"/>
          <p:cNvSpPr/>
          <p:nvPr>
            <p:custDataLst>
              <p:tags r:id="rId9"/>
            </p:custDataLst>
          </p:nvPr>
        </p:nvSpPr>
        <p:spPr>
          <a:xfrm>
            <a:off x="3463450" y="1947205"/>
            <a:ext cx="2329139" cy="3731002"/>
          </a:xfrm>
          <a:prstGeom prst="roundRect">
            <a:avLst>
              <a:gd name="adj" fmla="val 5447"/>
            </a:avLst>
          </a:prstGeom>
          <a:solidFill>
            <a:schemeClr val="bg1"/>
          </a:solidFill>
          <a:ln>
            <a:noFill/>
          </a:ln>
          <a:effectLst>
            <a:outerShdw blurRad="304800" dist="76200" dir="2700000" algn="l" rotWithShape="0">
              <a:schemeClr val="accent2">
                <a:alpha val="19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 name="文本框 9"/>
          <p:cNvSpPr txBox="1"/>
          <p:nvPr>
            <p:custDataLst>
              <p:tags r:id="rId10"/>
            </p:custDataLst>
          </p:nvPr>
        </p:nvSpPr>
        <p:spPr>
          <a:xfrm>
            <a:off x="3595946" y="3070879"/>
            <a:ext cx="2064667" cy="2510050"/>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30000"/>
              </a:lnSpc>
              <a:spcBef>
                <a:spcPct val="0"/>
              </a:spcBef>
              <a:spcAft>
                <a:spcPct val="0"/>
              </a:spcAft>
            </a:pPr>
            <a:r>
              <a:rPr lang="zh-CN" altLang="en-US" sz="2000">
                <a:solidFill>
                  <a:schemeClr val="tx1"/>
                </a:solidFill>
                <a:uFillTx/>
                <a:latin typeface="+mn-ea"/>
              </a:rPr>
              <a:t>亚急性期：发病后数天至数周，表现为肢体无力、言语障碍等。</a:t>
            </a:r>
            <a:endParaRPr lang="zh-CN" altLang="en-US" sz="2000">
              <a:solidFill>
                <a:schemeClr val="tx1"/>
              </a:solidFill>
              <a:uFillTx/>
              <a:latin typeface="+mn-ea"/>
            </a:endParaRPr>
          </a:p>
        </p:txBody>
      </p:sp>
      <p:sp>
        <p:nvSpPr>
          <p:cNvPr id="11" name="圆角矩形 34"/>
          <p:cNvSpPr/>
          <p:nvPr>
            <p:custDataLst>
              <p:tags r:id="rId11"/>
            </p:custDataLst>
          </p:nvPr>
        </p:nvSpPr>
        <p:spPr>
          <a:xfrm>
            <a:off x="3463450" y="1947205"/>
            <a:ext cx="2329139" cy="406443"/>
          </a:xfrm>
          <a:prstGeom prst="roundRect">
            <a:avLst>
              <a:gd name="adj" fmla="val 5447"/>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2" name="椭圆 11"/>
          <p:cNvSpPr/>
          <p:nvPr>
            <p:custDataLst>
              <p:tags r:id="rId12"/>
            </p:custDataLst>
          </p:nvPr>
        </p:nvSpPr>
        <p:spPr>
          <a:xfrm>
            <a:off x="4534253" y="2051036"/>
            <a:ext cx="186591" cy="186591"/>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3" name="圆角矩形 36"/>
          <p:cNvSpPr/>
          <p:nvPr>
            <p:custDataLst>
              <p:tags r:id="rId13"/>
            </p:custDataLst>
          </p:nvPr>
        </p:nvSpPr>
        <p:spPr>
          <a:xfrm>
            <a:off x="3674298" y="2542803"/>
            <a:ext cx="492437" cy="395896"/>
          </a:xfrm>
          <a:prstGeom prst="roundRect">
            <a:avLst/>
          </a:prstGeom>
          <a:solidFill>
            <a:schemeClr val="accent2"/>
          </a:solidFill>
          <a:ln>
            <a:noFill/>
          </a:ln>
          <a:effectLst>
            <a:outerShdw blurRad="114300" dist="25400" dir="2700000" sx="94000" sy="94000" algn="ctr" rotWithShape="0">
              <a:schemeClr val="accent2">
                <a:alpha val="6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en-US" altLang="zh-CN" b="1">
                <a:latin typeface="+mn-ea"/>
              </a:rPr>
              <a:t>02</a:t>
            </a:r>
            <a:endParaRPr lang="en-US" altLang="zh-CN" b="1">
              <a:latin typeface="+mn-ea"/>
            </a:endParaRPr>
          </a:p>
        </p:txBody>
      </p:sp>
      <p:sp>
        <p:nvSpPr>
          <p:cNvPr id="19" name="任意多边形 18"/>
          <p:cNvSpPr/>
          <p:nvPr>
            <p:custDataLst>
              <p:tags r:id="rId14"/>
            </p:custDataLst>
          </p:nvPr>
        </p:nvSpPr>
        <p:spPr>
          <a:xfrm>
            <a:off x="6386659" y="2136395"/>
            <a:ext cx="2352666" cy="3657177"/>
          </a:xfrm>
          <a:custGeom>
            <a:gdLst>
              <a:gd name="connsiteX0" fmla="*/ 0 w 2900"/>
              <a:gd name="connsiteY0" fmla="*/ 0 h 4508"/>
              <a:gd name="connsiteX1" fmla="*/ 2900 w 2900"/>
              <a:gd name="connsiteY1" fmla="*/ 0 h 4508"/>
              <a:gd name="connsiteX2" fmla="*/ 2900 w 2900"/>
              <a:gd name="connsiteY2" fmla="*/ 4376 h 4508"/>
              <a:gd name="connsiteX3" fmla="*/ 2768 w 2900"/>
              <a:gd name="connsiteY3" fmla="*/ 4508 h 4508"/>
              <a:gd name="connsiteX4" fmla="*/ 132 w 2900"/>
              <a:gd name="connsiteY4" fmla="*/ 4508 h 4508"/>
              <a:gd name="connsiteX5" fmla="*/ 0 w 2900"/>
              <a:gd name="connsiteY5" fmla="*/ 4376 h 4508"/>
              <a:gd name="connsiteX6" fmla="*/ 0 w 2900"/>
              <a:gd name="connsiteY6" fmla="*/ 0 h 450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00" h="4508">
                <a:moveTo>
                  <a:pt x="0" y="0"/>
                </a:moveTo>
                <a:lnTo>
                  <a:pt x="2900" y="0"/>
                </a:lnTo>
                <a:lnTo>
                  <a:pt x="2900" y="4376"/>
                </a:lnTo>
                <a:cubicBezTo>
                  <a:pt x="2900" y="4449"/>
                  <a:pt x="2841" y="4508"/>
                  <a:pt x="2768" y="4508"/>
                </a:cubicBezTo>
                <a:lnTo>
                  <a:pt x="132" y="4508"/>
                </a:lnTo>
                <a:cubicBezTo>
                  <a:pt x="59" y="4508"/>
                  <a:pt x="0" y="4449"/>
                  <a:pt x="0" y="4376"/>
                </a:cubicBezTo>
                <a:lnTo>
                  <a:pt x="0" y="0"/>
                </a:lnTo>
                <a:close/>
              </a:path>
            </a:pathLst>
          </a:custGeom>
          <a:noFill/>
          <a:ln>
            <a:solidFill>
              <a:schemeClr val="accent3">
                <a:lumMod val="7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4" name="圆角矩形 37"/>
          <p:cNvSpPr/>
          <p:nvPr>
            <p:custDataLst>
              <p:tags r:id="rId15"/>
            </p:custDataLst>
          </p:nvPr>
        </p:nvSpPr>
        <p:spPr>
          <a:xfrm>
            <a:off x="6303211" y="1947205"/>
            <a:ext cx="2329139" cy="3731002"/>
          </a:xfrm>
          <a:prstGeom prst="roundRect">
            <a:avLst>
              <a:gd name="adj" fmla="val 5447"/>
            </a:avLst>
          </a:prstGeom>
          <a:solidFill>
            <a:schemeClr val="bg1"/>
          </a:solidFill>
          <a:ln>
            <a:noFill/>
          </a:ln>
          <a:effectLst>
            <a:outerShdw blurRad="304800" dist="76200" dir="2700000" algn="l" rotWithShape="0">
              <a:schemeClr val="accent3">
                <a:alpha val="19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5" name="文本框 14"/>
          <p:cNvSpPr txBox="1"/>
          <p:nvPr>
            <p:custDataLst>
              <p:tags r:id="rId16"/>
            </p:custDataLst>
          </p:nvPr>
        </p:nvSpPr>
        <p:spPr>
          <a:xfrm>
            <a:off x="6435071" y="3070879"/>
            <a:ext cx="2064667" cy="2510050"/>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30000"/>
              </a:lnSpc>
              <a:spcBef>
                <a:spcPct val="0"/>
              </a:spcBef>
              <a:spcAft>
                <a:spcPct val="0"/>
              </a:spcAft>
            </a:pPr>
            <a:r>
              <a:rPr lang="zh-CN" altLang="en-US" sz="2000">
                <a:solidFill>
                  <a:schemeClr val="tx1"/>
                </a:solidFill>
                <a:uFillTx/>
                <a:latin typeface="+mn-ea"/>
              </a:rPr>
              <a:t>慢性期：发病后数周至数月，表现为认知功能障碍、情绪障碍等。</a:t>
            </a:r>
            <a:endParaRPr lang="zh-CN" altLang="en-US" sz="2000">
              <a:solidFill>
                <a:schemeClr val="tx1"/>
              </a:solidFill>
              <a:uFillTx/>
              <a:latin typeface="+mn-ea"/>
            </a:endParaRPr>
          </a:p>
        </p:txBody>
      </p:sp>
      <p:sp>
        <p:nvSpPr>
          <p:cNvPr id="16" name="圆角矩形 40"/>
          <p:cNvSpPr/>
          <p:nvPr>
            <p:custDataLst>
              <p:tags r:id="rId17"/>
            </p:custDataLst>
          </p:nvPr>
        </p:nvSpPr>
        <p:spPr>
          <a:xfrm>
            <a:off x="6303211" y="1947205"/>
            <a:ext cx="2329139" cy="406443"/>
          </a:xfrm>
          <a:prstGeom prst="roundRect">
            <a:avLst>
              <a:gd name="adj" fmla="val 5447"/>
            </a:avLst>
          </a:prstGeom>
          <a:solidFill>
            <a:schemeClr val="accent3"/>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20" name="椭圆 19"/>
          <p:cNvSpPr/>
          <p:nvPr>
            <p:custDataLst>
              <p:tags r:id="rId18"/>
            </p:custDataLst>
          </p:nvPr>
        </p:nvSpPr>
        <p:spPr>
          <a:xfrm>
            <a:off x="7374014" y="2051036"/>
            <a:ext cx="186591" cy="186591"/>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21" name="圆角矩形 42"/>
          <p:cNvSpPr/>
          <p:nvPr>
            <p:custDataLst>
              <p:tags r:id="rId19"/>
            </p:custDataLst>
          </p:nvPr>
        </p:nvSpPr>
        <p:spPr>
          <a:xfrm>
            <a:off x="6514059" y="2542803"/>
            <a:ext cx="492437" cy="395896"/>
          </a:xfrm>
          <a:prstGeom prst="roundRect">
            <a:avLst/>
          </a:prstGeom>
          <a:solidFill>
            <a:schemeClr val="accent3"/>
          </a:solidFill>
          <a:ln>
            <a:noFill/>
          </a:ln>
          <a:effectLst>
            <a:outerShdw blurRad="114300" dist="25400" dir="2700000" sx="94000" sy="94000" algn="ctr" rotWithShape="0">
              <a:schemeClr val="accent3">
                <a:alpha val="6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en-US" altLang="zh-CN" b="1">
                <a:latin typeface="+mn-ea"/>
              </a:rPr>
              <a:t>03</a:t>
            </a:r>
            <a:endParaRPr lang="en-US" altLang="zh-CN" b="1">
              <a:latin typeface="+mn-ea"/>
            </a:endParaRPr>
          </a:p>
        </p:txBody>
      </p:sp>
      <p:sp>
        <p:nvSpPr>
          <p:cNvPr id="66" name="任意多边形 65"/>
          <p:cNvSpPr/>
          <p:nvPr>
            <p:custDataLst>
              <p:tags r:id="rId20"/>
            </p:custDataLst>
          </p:nvPr>
        </p:nvSpPr>
        <p:spPr>
          <a:xfrm>
            <a:off x="9225783" y="2136395"/>
            <a:ext cx="2352666" cy="3657177"/>
          </a:xfrm>
          <a:custGeom>
            <a:gdLst>
              <a:gd name="connsiteX0" fmla="*/ 0 w 2900"/>
              <a:gd name="connsiteY0" fmla="*/ 0 h 4508"/>
              <a:gd name="connsiteX1" fmla="*/ 2900 w 2900"/>
              <a:gd name="connsiteY1" fmla="*/ 0 h 4508"/>
              <a:gd name="connsiteX2" fmla="*/ 2900 w 2900"/>
              <a:gd name="connsiteY2" fmla="*/ 4376 h 4508"/>
              <a:gd name="connsiteX3" fmla="*/ 2768 w 2900"/>
              <a:gd name="connsiteY3" fmla="*/ 4508 h 4508"/>
              <a:gd name="connsiteX4" fmla="*/ 132 w 2900"/>
              <a:gd name="connsiteY4" fmla="*/ 4508 h 4508"/>
              <a:gd name="connsiteX5" fmla="*/ 0 w 2900"/>
              <a:gd name="connsiteY5" fmla="*/ 4376 h 4508"/>
              <a:gd name="connsiteX6" fmla="*/ 0 w 2900"/>
              <a:gd name="connsiteY6" fmla="*/ 0 h 450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00" h="4508">
                <a:moveTo>
                  <a:pt x="0" y="0"/>
                </a:moveTo>
                <a:lnTo>
                  <a:pt x="2900" y="0"/>
                </a:lnTo>
                <a:lnTo>
                  <a:pt x="2900" y="4376"/>
                </a:lnTo>
                <a:cubicBezTo>
                  <a:pt x="2900" y="4449"/>
                  <a:pt x="2841" y="4508"/>
                  <a:pt x="2768" y="4508"/>
                </a:cubicBezTo>
                <a:lnTo>
                  <a:pt x="132" y="4508"/>
                </a:lnTo>
                <a:cubicBezTo>
                  <a:pt x="59" y="4508"/>
                  <a:pt x="0" y="4449"/>
                  <a:pt x="0" y="4376"/>
                </a:cubicBezTo>
                <a:lnTo>
                  <a:pt x="0" y="0"/>
                </a:lnTo>
                <a:close/>
              </a:path>
            </a:pathLst>
          </a:custGeom>
          <a:noFill/>
          <a:ln>
            <a:solidFill>
              <a:schemeClr val="accent4">
                <a:lumMod val="7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67" name="圆角矩形 37"/>
          <p:cNvSpPr/>
          <p:nvPr>
            <p:custDataLst>
              <p:tags r:id="rId21"/>
            </p:custDataLst>
          </p:nvPr>
        </p:nvSpPr>
        <p:spPr>
          <a:xfrm>
            <a:off x="9142336" y="1947205"/>
            <a:ext cx="2329139" cy="3731002"/>
          </a:xfrm>
          <a:prstGeom prst="roundRect">
            <a:avLst>
              <a:gd name="adj" fmla="val 5447"/>
            </a:avLst>
          </a:prstGeom>
          <a:solidFill>
            <a:schemeClr val="bg1"/>
          </a:solidFill>
          <a:ln>
            <a:noFill/>
          </a:ln>
          <a:effectLst>
            <a:outerShdw blurRad="304800" dist="76200" dir="2700000" algn="l" rotWithShape="0">
              <a:schemeClr val="accent4">
                <a:alpha val="19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68" name="文本框 67"/>
          <p:cNvSpPr txBox="1"/>
          <p:nvPr>
            <p:custDataLst>
              <p:tags r:id="rId22"/>
            </p:custDataLst>
          </p:nvPr>
        </p:nvSpPr>
        <p:spPr>
          <a:xfrm>
            <a:off x="9274833" y="3070879"/>
            <a:ext cx="2064667" cy="2510050"/>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30000"/>
              </a:lnSpc>
              <a:spcBef>
                <a:spcPct val="0"/>
              </a:spcBef>
              <a:spcAft>
                <a:spcPct val="0"/>
              </a:spcAft>
            </a:pPr>
            <a:r>
              <a:rPr lang="zh-CN" altLang="en-US" sz="2000">
                <a:solidFill>
                  <a:schemeClr val="tx1"/>
                </a:solidFill>
                <a:uFillTx/>
                <a:latin typeface="+mn-ea"/>
              </a:rPr>
              <a:t>恢复期：发病后数月至数年，表现为功能恢复、生活质量提高等。</a:t>
            </a:r>
            <a:endParaRPr lang="zh-CN" altLang="en-US" sz="2000">
              <a:solidFill>
                <a:schemeClr val="tx1"/>
              </a:solidFill>
              <a:uFillTx/>
              <a:latin typeface="+mn-ea"/>
            </a:endParaRPr>
          </a:p>
        </p:txBody>
      </p:sp>
      <p:sp>
        <p:nvSpPr>
          <p:cNvPr id="69" name="圆角矩形 40"/>
          <p:cNvSpPr/>
          <p:nvPr>
            <p:custDataLst>
              <p:tags r:id="rId23"/>
            </p:custDataLst>
          </p:nvPr>
        </p:nvSpPr>
        <p:spPr>
          <a:xfrm>
            <a:off x="9142336" y="1947205"/>
            <a:ext cx="2329139" cy="406443"/>
          </a:xfrm>
          <a:prstGeom prst="roundRect">
            <a:avLst>
              <a:gd name="adj" fmla="val 5447"/>
            </a:avLst>
          </a:prstGeom>
          <a:solidFill>
            <a:schemeClr val="accent4"/>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70" name="椭圆 69"/>
          <p:cNvSpPr/>
          <p:nvPr>
            <p:custDataLst>
              <p:tags r:id="rId24"/>
            </p:custDataLst>
          </p:nvPr>
        </p:nvSpPr>
        <p:spPr>
          <a:xfrm>
            <a:off x="10213139" y="2051036"/>
            <a:ext cx="186591" cy="186591"/>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71" name="圆角矩形 42"/>
          <p:cNvSpPr/>
          <p:nvPr>
            <p:custDataLst>
              <p:tags r:id="rId25"/>
            </p:custDataLst>
          </p:nvPr>
        </p:nvSpPr>
        <p:spPr>
          <a:xfrm>
            <a:off x="9353184" y="2542803"/>
            <a:ext cx="492437" cy="395896"/>
          </a:xfrm>
          <a:prstGeom prst="roundRect">
            <a:avLst/>
          </a:prstGeom>
          <a:solidFill>
            <a:schemeClr val="accent4"/>
          </a:solidFill>
          <a:ln>
            <a:noFill/>
          </a:ln>
          <a:effectLst>
            <a:outerShdw blurRad="114300" dist="25400" dir="2700000" sx="94000" sy="94000" algn="ctr" rotWithShape="0">
              <a:schemeClr val="accent4">
                <a:alpha val="6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0" tIns="0" rIns="0" b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en-US" altLang="zh-CN" b="1">
                <a:latin typeface="+mn-ea"/>
              </a:rPr>
              <a:t>04</a:t>
            </a:r>
            <a:endParaRPr lang="en-US" altLang="zh-CN" b="1">
              <a:latin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6"/>
            <p:custDataLst>
              <p:tags r:id="rId2"/>
            </p:custDataLst>
          </p:nvPr>
        </p:nvSpPr>
        <p:spPr>
          <a:xfrm>
            <a:off x="3124200" y="1438910"/>
            <a:ext cx="1717040" cy="3496310"/>
          </a:xfrm>
        </p:spPr>
        <p:txBody>
          <a:bodyPr/>
          <a:lstStyle/>
          <a:p>
            <a:r>
              <a:rPr lang="zh-CN" altLang="en-US">
                <a:latin typeface="+mj-ea"/>
                <a:ea typeface="+mj-ea"/>
              </a:rPr>
              <a:t>02</a:t>
            </a:r>
            <a:endParaRPr lang="zh-CN" altLang="en-US">
              <a:latin typeface="+mj-ea"/>
              <a:ea typeface="+mj-ea"/>
            </a:endParaRPr>
          </a:p>
        </p:txBody>
      </p:sp>
      <p:sp>
        <p:nvSpPr>
          <p:cNvPr id="4" name="标题 3"/>
          <p:cNvSpPr>
            <a:spLocks noGrp="1"/>
          </p:cNvSpPr>
          <p:nvPr>
            <p:ph type="title" idx="5"/>
            <p:custDataLst>
              <p:tags r:id="rId3"/>
            </p:custDataLst>
          </p:nvPr>
        </p:nvSpPr>
        <p:spPr/>
        <p:txBody>
          <a:bodyPr/>
          <a:lstStyle/>
          <a:p>
            <a:r>
              <a:rPr lang="zh-CN" altLang="en-US">
                <a:latin typeface="+mj-ea"/>
                <a:ea typeface="+mj-ea"/>
              </a:rPr>
              <a:t>物理康复训练的重要性</a:t>
            </a:r>
            <a:endParaRPr lang="zh-CN" altLang="en-US">
              <a:latin typeface="+mj-ea"/>
              <a:ea typeface="+mj-ea"/>
            </a:endParaRPr>
          </a:p>
        </p:txBody>
      </p:sp>
    </p:spTree>
    <p:custDataLst>
      <p:tags r:id="rId4"/>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1"/>
          </p:nvPr>
        </p:nvSpPr>
        <p:spPr/>
        <p:txBody>
          <a:bodyPr/>
          <a:lstStyle/>
          <a:p>
            <a:r>
              <a:rPr lang="zh-CN" altLang="en-US"/>
              <a:t>物理康复训练的定义</a:t>
            </a:r>
            <a:endParaRPr lang="zh-CN" altLang="en-US"/>
          </a:p>
        </p:txBody>
      </p:sp>
      <p:sp>
        <p:nvSpPr>
          <p:cNvPr id="11" name="矩形: 圆角 4"/>
          <p:cNvSpPr/>
          <p:nvPr>
            <p:custDataLst>
              <p:tags r:id="rId2"/>
            </p:custDataLst>
          </p:nvPr>
        </p:nvSpPr>
        <p:spPr>
          <a:xfrm>
            <a:off x="608400" y="2376312"/>
            <a:ext cx="2509037" cy="3379618"/>
          </a:xfrm>
          <a:prstGeom prst="roundRect">
            <a:avLst>
              <a:gd name="adj" fmla="val 5926"/>
            </a:avLst>
          </a:prstGeom>
          <a:solidFill>
            <a:sysClr val="window" lastClr="FFFFFF"/>
          </a:solidFill>
          <a:ln w="12700" cap="flat" cmpd="sng" algn="ctr">
            <a:solidFill>
              <a:schemeClr val="accent1"/>
            </a:solidFill>
            <a:prstDash val="solid"/>
            <a:miter lim="800000"/>
          </a:ln>
          <a:effectLst/>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pPr>
            <a:endParaRPr kumimoji="0" lang="zh-CN" altLang="en-US" sz="3200" b="0" i="0" u="none" strike="noStrike" kern="0" cap="none" spc="0" normalizeH="0" baseline="0" noProof="0">
              <a:ln>
                <a:noFill/>
              </a:ln>
              <a:solidFill>
                <a:srgbClr val="ED7D31"/>
              </a:solidFill>
              <a:effectLst/>
              <a:uLnTx/>
              <a:uFillTx/>
              <a:latin typeface="+mn-ea"/>
              <a:cs typeface="+mn-ea"/>
              <a:sym typeface="+mn-lt"/>
            </a:endParaRPr>
          </a:p>
        </p:txBody>
      </p:sp>
      <p:sp>
        <p:nvSpPr>
          <p:cNvPr id="28" name="文本框 27"/>
          <p:cNvSpPr txBox="1"/>
          <p:nvPr>
            <p:custDataLst>
              <p:tags r:id="rId3"/>
            </p:custDataLst>
          </p:nvPr>
        </p:nvSpPr>
        <p:spPr>
          <a:xfrm>
            <a:off x="774542" y="2991866"/>
            <a:ext cx="2176295" cy="2489736"/>
          </a:xfrm>
          <a:prstGeom prst="rect">
            <a:avLst/>
          </a:prstGeom>
        </p:spPr>
        <p:txBody>
          <a:bodyPr wrap="square">
            <a:normAutofit/>
          </a:bodyPr>
          <a:lstStyle>
            <a:defPPr>
              <a:defRPr lang="zh-CN"/>
            </a:defPPr>
            <a:lvl1pPr marL="0" algn="l" defTabSz="914400" rtl="0" eaLnBrk="1" latinLnBrk="0" hangingPunct="1">
              <a:lnSpc>
                <a:spcPct val="130000"/>
              </a:lnSpc>
              <a:defRPr sz="1400" kern="1200">
                <a:solidFill>
                  <a:schemeClr val="tx1">
                    <a:lumMod val="65000"/>
                    <a:lumOff val="35000"/>
                  </a:schemeClr>
                </a:solidFill>
                <a:latin typeface="思源黑体 CN Normal" panose="020b0400000000000000" pitchFamily="34" charset="-122"/>
                <a:ea typeface="思源黑体 CN Normal" panose="020b0400000000000000"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just" defTabSz="9144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0" cap="none" spc="0" normalizeH="0" baseline="0" noProof="0">
                <a:ln>
                  <a:noFill/>
                </a:ln>
                <a:solidFill>
                  <a:prstClr val="black">
                    <a:lumMod val="65000"/>
                    <a:lumOff val="35000"/>
                  </a:prstClr>
                </a:solidFill>
                <a:effectLst/>
                <a:uLnTx/>
                <a:uFillTx/>
                <a:latin typeface="+mn-ea"/>
                <a:ea typeface="+mn-ea"/>
                <a:cs typeface="+mn-ea"/>
                <a:sym typeface="+mn-lt"/>
              </a:rPr>
              <a:t>物理康复训练是一种通过物理手段帮助患者恢复身体功能的治疗方法。</a:t>
            </a:r>
            <a:endParaRPr kumimoji="0" lang="zh-CN" altLang="en-US" sz="2000" b="0" i="0" u="none" strike="noStrike" kern="0" cap="none" spc="0" normalizeH="0" baseline="0" noProof="0">
              <a:ln>
                <a:noFill/>
              </a:ln>
              <a:solidFill>
                <a:prstClr val="black">
                  <a:lumMod val="65000"/>
                  <a:lumOff val="35000"/>
                </a:prstClr>
              </a:solidFill>
              <a:effectLst/>
              <a:uLnTx/>
              <a:uFillTx/>
              <a:latin typeface="+mn-ea"/>
              <a:ea typeface="+mn-ea"/>
              <a:cs typeface="+mn-ea"/>
              <a:sym typeface="+mn-lt"/>
            </a:endParaRPr>
          </a:p>
        </p:txBody>
      </p:sp>
      <p:sp>
        <p:nvSpPr>
          <p:cNvPr id="29" name="任意多边形: 形状 11"/>
          <p:cNvSpPr/>
          <p:nvPr>
            <p:custDataLst>
              <p:tags r:id="rId4"/>
            </p:custDataLst>
          </p:nvPr>
        </p:nvSpPr>
        <p:spPr>
          <a:xfrm>
            <a:off x="614766" y="5642501"/>
            <a:ext cx="2496630" cy="115112"/>
          </a:xfrm>
          <a:custGeom>
            <a:gdLst>
              <a:gd name="connsiteX0" fmla="*/ 0 w 2299702"/>
              <a:gd name="connsiteY0" fmla="*/ 0 h 105988"/>
              <a:gd name="connsiteX1" fmla="*/ 2299702 w 2299702"/>
              <a:gd name="connsiteY1" fmla="*/ 0 h 105988"/>
              <a:gd name="connsiteX2" fmla="*/ 2295200 w 2299702"/>
              <a:gd name="connsiteY2" fmla="*/ 22301 h 105988"/>
              <a:gd name="connsiteX3" fmla="*/ 2168945 w 2299702"/>
              <a:gd name="connsiteY3" fmla="*/ 105988 h 105988"/>
              <a:gd name="connsiteX4" fmla="*/ 130757 w 2299702"/>
              <a:gd name="connsiteY4" fmla="*/ 105988 h 105988"/>
              <a:gd name="connsiteX5" fmla="*/ 4502 w 2299702"/>
              <a:gd name="connsiteY5" fmla="*/ 22301 h 10598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299702" h="105988">
                <a:moveTo>
                  <a:pt x="0" y="0"/>
                </a:moveTo>
                <a:lnTo>
                  <a:pt x="2299702" y="0"/>
                </a:lnTo>
                <a:lnTo>
                  <a:pt x="2295200" y="22301"/>
                </a:lnTo>
                <a:cubicBezTo>
                  <a:pt x="2274399" y="71481"/>
                  <a:pt x="2225702" y="105988"/>
                  <a:pt x="2168945" y="105988"/>
                </a:cubicBezTo>
                <a:lnTo>
                  <a:pt x="130757" y="105988"/>
                </a:lnTo>
                <a:cubicBezTo>
                  <a:pt x="74000" y="105988"/>
                  <a:pt x="25303" y="71481"/>
                  <a:pt x="4502" y="22301"/>
                </a:cubicBezTo>
                <a:close/>
              </a:path>
            </a:pathLst>
          </a:custGeom>
          <a:solidFill>
            <a:schemeClr val="accent1"/>
          </a:solidFill>
          <a:ln w="19050" cap="flat" cmpd="sng" algn="ctr">
            <a:noFill/>
            <a:prstDash val="solid"/>
            <a:miter lim="800000"/>
          </a:ln>
          <a:effectLst>
            <a:outerShdw blurRad="203200" dist="76200" dir="5400000" sx="96000" sy="96000" algn="t" rotWithShape="0">
              <a:sysClr val="windowText" lastClr="000000">
                <a:lumMod val="50000"/>
                <a:lumOff val="50000"/>
                <a:alpha val="30000"/>
              </a:sysClr>
            </a:outerShdw>
          </a:effectLst>
        </p:spPr>
        <p:txBody>
          <a:bodyPr lIns="0" tIns="0" rIns="0" bIns="0" rtlCol="0" anchor="ctr">
            <a:normAutofit fontScale="4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10000"/>
              </a:lnSpc>
              <a:spcBef>
                <a:spcPct val="0"/>
              </a:spcBef>
              <a:spcAft>
                <a:spcPct val="0"/>
              </a:spcAft>
              <a:buClrTx/>
              <a:buSzTx/>
              <a:buFontTx/>
              <a:buNone/>
            </a:pPr>
            <a:endParaRPr kumimoji="0" lang="zh-CN" altLang="en-US" sz="1600" b="0" i="0" u="none" strike="noStrike" kern="0" cap="none" spc="0" normalizeH="0" baseline="0" noProof="0">
              <a:ln>
                <a:noFill/>
              </a:ln>
              <a:gradFill>
                <a:gsLst>
                  <a:gs pos="5000">
                    <a:srgbClr val="BC1E1E"/>
                  </a:gs>
                  <a:gs pos="100000">
                    <a:srgbClr val="771313"/>
                  </a:gs>
                </a:gsLst>
                <a:lin ang="4800000" scaled="0"/>
              </a:gradFill>
              <a:effectLst/>
              <a:uLnTx/>
              <a:uFillTx/>
              <a:latin typeface="+mn-ea"/>
              <a:cs typeface="+mn-ea"/>
              <a:sym typeface="+mn-lt"/>
            </a:endParaRPr>
          </a:p>
        </p:txBody>
      </p:sp>
      <p:sp>
        <p:nvSpPr>
          <p:cNvPr id="30" name="矩形: 圆角 49"/>
          <p:cNvSpPr/>
          <p:nvPr>
            <p:custDataLst>
              <p:tags r:id="rId5"/>
            </p:custDataLst>
          </p:nvPr>
        </p:nvSpPr>
        <p:spPr>
          <a:xfrm>
            <a:off x="1472212" y="1982918"/>
            <a:ext cx="781661" cy="781661"/>
          </a:xfrm>
          <a:prstGeom prst="roundRect">
            <a:avLst>
              <a:gd name="adj" fmla="val 13544"/>
            </a:avLst>
          </a:prstGeom>
          <a:solidFill>
            <a:schemeClr val="accent1"/>
          </a:solidFill>
          <a:ln w="38100" cap="flat" cmpd="sng" algn="ctr">
            <a:noFill/>
            <a:prstDash val="solid"/>
            <a:miter lim="800000"/>
          </a:ln>
          <a:effectLst>
            <a:outerShdw blurRad="152400" dist="76200" dir="2700000" algn="tl" rotWithShape="0">
              <a:sysClr val="windowText" lastClr="000000">
                <a:lumMod val="50000"/>
                <a:lumOff val="50000"/>
                <a:alpha val="30000"/>
              </a:sysClr>
            </a:outerShdw>
          </a:effectLst>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pPr>
            <a:r>
              <a:rPr kumimoji="1" lang="en-US" altLang="zh-CN" sz="2800" b="1" i="0" u="none" strike="noStrike" kern="0" cap="none" spc="0" normalizeH="0" baseline="0" noProof="0">
                <a:ln>
                  <a:noFill/>
                </a:ln>
                <a:solidFill>
                  <a:schemeClr val="lt1">
                    <a:lumMod val="100000"/>
                  </a:schemeClr>
                </a:solidFill>
                <a:effectLst/>
                <a:uLnTx/>
                <a:uFillTx/>
                <a:latin typeface="+mn-ea"/>
                <a:cs typeface="+mn-ea"/>
                <a:sym typeface="+mn-lt"/>
              </a:rPr>
              <a:t>01</a:t>
            </a:r>
            <a:endParaRPr kumimoji="1" lang="en-US" altLang="zh-CN" sz="2800" b="1" i="0" u="none" strike="noStrike" kern="0" cap="none" spc="0" normalizeH="0" baseline="0" noProof="0">
              <a:ln>
                <a:noFill/>
              </a:ln>
              <a:solidFill>
                <a:schemeClr val="lt1">
                  <a:lumMod val="100000"/>
                </a:schemeClr>
              </a:solidFill>
              <a:effectLst/>
              <a:uLnTx/>
              <a:uFillTx/>
              <a:latin typeface="+mn-ea"/>
              <a:cs typeface="+mn-ea"/>
              <a:sym typeface="+mn-lt"/>
            </a:endParaRPr>
          </a:p>
        </p:txBody>
      </p:sp>
      <p:sp>
        <p:nvSpPr>
          <p:cNvPr id="4" name="矩形: 圆角 12"/>
          <p:cNvSpPr/>
          <p:nvPr>
            <p:custDataLst>
              <p:tags r:id="rId6"/>
            </p:custDataLst>
          </p:nvPr>
        </p:nvSpPr>
        <p:spPr>
          <a:xfrm>
            <a:off x="3428360" y="2376312"/>
            <a:ext cx="2509037" cy="3379618"/>
          </a:xfrm>
          <a:prstGeom prst="roundRect">
            <a:avLst>
              <a:gd name="adj" fmla="val 5926"/>
            </a:avLst>
          </a:prstGeom>
          <a:solidFill>
            <a:sysClr val="window" lastClr="FFFFFF"/>
          </a:solidFill>
          <a:ln w="12700" cap="flat" cmpd="sng" algn="ctr">
            <a:solidFill>
              <a:schemeClr val="accent1"/>
            </a:solidFill>
            <a:prstDash val="solid"/>
            <a:miter lim="800000"/>
          </a:ln>
          <a:effectLst/>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pPr>
            <a:endParaRPr kumimoji="0" lang="zh-CN" altLang="en-US" sz="3200" b="0" i="0" u="none" strike="noStrike" kern="0" cap="none" spc="0" normalizeH="0" baseline="0" noProof="0">
              <a:ln>
                <a:noFill/>
              </a:ln>
              <a:solidFill>
                <a:srgbClr val="ED7D31"/>
              </a:solidFill>
              <a:effectLst/>
              <a:uLnTx/>
              <a:uFillTx/>
              <a:latin typeface="+mn-ea"/>
              <a:cs typeface="+mn-ea"/>
              <a:sym typeface="+mn-lt"/>
            </a:endParaRPr>
          </a:p>
        </p:txBody>
      </p:sp>
      <p:sp>
        <p:nvSpPr>
          <p:cNvPr id="5" name="矩形: 圆角 20"/>
          <p:cNvSpPr/>
          <p:nvPr>
            <p:custDataLst>
              <p:tags r:id="rId7"/>
            </p:custDataLst>
          </p:nvPr>
        </p:nvSpPr>
        <p:spPr>
          <a:xfrm>
            <a:off x="4292172" y="1982918"/>
            <a:ext cx="781661" cy="781661"/>
          </a:xfrm>
          <a:prstGeom prst="roundRect">
            <a:avLst>
              <a:gd name="adj" fmla="val 13544"/>
            </a:avLst>
          </a:prstGeom>
          <a:solidFill>
            <a:schemeClr val="accent1"/>
          </a:solidFill>
          <a:ln w="38100" cap="flat" cmpd="sng" algn="ctr">
            <a:noFill/>
            <a:prstDash val="solid"/>
            <a:miter lim="800000"/>
          </a:ln>
          <a:effectLst>
            <a:outerShdw blurRad="152400" dist="76200" dir="2700000" algn="tl" rotWithShape="0">
              <a:sysClr val="windowText" lastClr="000000">
                <a:lumMod val="50000"/>
                <a:lumOff val="50000"/>
                <a:alpha val="30000"/>
              </a:sysClr>
            </a:outerShdw>
          </a:effectLst>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pPr>
            <a:r>
              <a:rPr kumimoji="1" lang="en-US" altLang="zh-CN" sz="2800" b="1" i="0" u="none" strike="noStrike" kern="0" cap="none" spc="0" normalizeH="0" baseline="0" noProof="0">
                <a:ln>
                  <a:noFill/>
                </a:ln>
                <a:solidFill>
                  <a:schemeClr val="lt1">
                    <a:lumMod val="100000"/>
                  </a:schemeClr>
                </a:solidFill>
                <a:effectLst/>
                <a:uLnTx/>
                <a:uFillTx/>
                <a:latin typeface="+mn-ea"/>
                <a:cs typeface="+mn-ea"/>
                <a:sym typeface="+mn-lt"/>
              </a:rPr>
              <a:t>02</a:t>
            </a:r>
            <a:endParaRPr kumimoji="1" lang="en-US" altLang="zh-CN" sz="2800" b="1" i="0" u="none" strike="noStrike" kern="0" cap="none" spc="0" normalizeH="0" baseline="0" noProof="0">
              <a:ln>
                <a:noFill/>
              </a:ln>
              <a:solidFill>
                <a:schemeClr val="lt1">
                  <a:lumMod val="100000"/>
                </a:schemeClr>
              </a:solidFill>
              <a:effectLst/>
              <a:uLnTx/>
              <a:uFillTx/>
              <a:latin typeface="+mn-ea"/>
              <a:cs typeface="+mn-ea"/>
              <a:sym typeface="+mn-lt"/>
            </a:endParaRPr>
          </a:p>
        </p:txBody>
      </p:sp>
      <p:sp>
        <p:nvSpPr>
          <p:cNvPr id="8" name="任意多边形: 形状 24"/>
          <p:cNvSpPr/>
          <p:nvPr>
            <p:custDataLst>
              <p:tags r:id="rId8"/>
            </p:custDataLst>
          </p:nvPr>
        </p:nvSpPr>
        <p:spPr>
          <a:xfrm>
            <a:off x="3434726" y="5642501"/>
            <a:ext cx="2496630" cy="115112"/>
          </a:xfrm>
          <a:custGeom>
            <a:gdLst>
              <a:gd name="connsiteX0" fmla="*/ 0 w 2299702"/>
              <a:gd name="connsiteY0" fmla="*/ 0 h 105988"/>
              <a:gd name="connsiteX1" fmla="*/ 2299702 w 2299702"/>
              <a:gd name="connsiteY1" fmla="*/ 0 h 105988"/>
              <a:gd name="connsiteX2" fmla="*/ 2295200 w 2299702"/>
              <a:gd name="connsiteY2" fmla="*/ 22301 h 105988"/>
              <a:gd name="connsiteX3" fmla="*/ 2168945 w 2299702"/>
              <a:gd name="connsiteY3" fmla="*/ 105988 h 105988"/>
              <a:gd name="connsiteX4" fmla="*/ 130757 w 2299702"/>
              <a:gd name="connsiteY4" fmla="*/ 105988 h 105988"/>
              <a:gd name="connsiteX5" fmla="*/ 4502 w 2299702"/>
              <a:gd name="connsiteY5" fmla="*/ 22301 h 10598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299702" h="105988">
                <a:moveTo>
                  <a:pt x="0" y="0"/>
                </a:moveTo>
                <a:lnTo>
                  <a:pt x="2299702" y="0"/>
                </a:lnTo>
                <a:lnTo>
                  <a:pt x="2295200" y="22301"/>
                </a:lnTo>
                <a:cubicBezTo>
                  <a:pt x="2274399" y="71481"/>
                  <a:pt x="2225702" y="105988"/>
                  <a:pt x="2168945" y="105988"/>
                </a:cubicBezTo>
                <a:lnTo>
                  <a:pt x="130757" y="105988"/>
                </a:lnTo>
                <a:cubicBezTo>
                  <a:pt x="74000" y="105988"/>
                  <a:pt x="25303" y="71481"/>
                  <a:pt x="4502" y="22301"/>
                </a:cubicBezTo>
                <a:close/>
              </a:path>
            </a:pathLst>
          </a:custGeom>
          <a:solidFill>
            <a:schemeClr val="accent1"/>
          </a:solidFill>
          <a:ln w="19050" cap="flat" cmpd="sng" algn="ctr">
            <a:noFill/>
            <a:prstDash val="solid"/>
            <a:miter lim="800000"/>
          </a:ln>
          <a:effectLst>
            <a:outerShdw blurRad="203200" dist="76200" dir="5400000" sx="96000" sy="96000" algn="t" rotWithShape="0">
              <a:sysClr val="windowText" lastClr="000000">
                <a:lumMod val="50000"/>
                <a:lumOff val="50000"/>
                <a:alpha val="30000"/>
              </a:sysClr>
            </a:outerShdw>
          </a:effectLst>
        </p:spPr>
        <p:txBody>
          <a:bodyPr lIns="0" tIns="0" rIns="0" bIns="0" rtlCol="0" anchor="ctr">
            <a:normAutofit fontScale="4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10000"/>
              </a:lnSpc>
              <a:spcBef>
                <a:spcPct val="0"/>
              </a:spcBef>
              <a:spcAft>
                <a:spcPct val="0"/>
              </a:spcAft>
              <a:buClrTx/>
              <a:buSzTx/>
              <a:buFontTx/>
              <a:buNone/>
            </a:pPr>
            <a:endParaRPr kumimoji="0" lang="zh-CN" altLang="en-US" sz="1600" b="0" i="0" u="none" strike="noStrike" kern="0" cap="none" spc="0" normalizeH="0" baseline="0" noProof="0">
              <a:ln>
                <a:noFill/>
              </a:ln>
              <a:gradFill>
                <a:gsLst>
                  <a:gs pos="5000">
                    <a:srgbClr val="BC1E1E"/>
                  </a:gs>
                  <a:gs pos="100000">
                    <a:srgbClr val="771313"/>
                  </a:gs>
                </a:gsLst>
                <a:lin ang="4800000" scaled="0"/>
              </a:gradFill>
              <a:effectLst/>
              <a:uLnTx/>
              <a:uFillTx/>
              <a:latin typeface="+mn-ea"/>
              <a:cs typeface="+mn-ea"/>
              <a:sym typeface="+mn-lt"/>
            </a:endParaRPr>
          </a:p>
        </p:txBody>
      </p:sp>
      <p:sp>
        <p:nvSpPr>
          <p:cNvPr id="13" name="文本框 12"/>
          <p:cNvSpPr txBox="1"/>
          <p:nvPr>
            <p:custDataLst>
              <p:tags r:id="rId9"/>
            </p:custDataLst>
          </p:nvPr>
        </p:nvSpPr>
        <p:spPr>
          <a:xfrm>
            <a:off x="3594502" y="2991866"/>
            <a:ext cx="2176295" cy="2489736"/>
          </a:xfrm>
          <a:prstGeom prst="rect">
            <a:avLst/>
          </a:prstGeom>
        </p:spPr>
        <p:txBody>
          <a:bodyPr wrap="square">
            <a:normAutofit/>
          </a:bodyPr>
          <a:lstStyle>
            <a:defPPr>
              <a:defRPr lang="zh-CN"/>
            </a:defPPr>
            <a:lvl1pPr marL="0" algn="l" defTabSz="914400" rtl="0" eaLnBrk="1" latinLnBrk="0" hangingPunct="1">
              <a:lnSpc>
                <a:spcPct val="130000"/>
              </a:lnSpc>
              <a:defRPr sz="1400" kern="1200">
                <a:solidFill>
                  <a:schemeClr val="tx1">
                    <a:lumMod val="65000"/>
                    <a:lumOff val="35000"/>
                  </a:schemeClr>
                </a:solidFill>
                <a:latin typeface="思源黑体 CN Normal" panose="020b0400000000000000" pitchFamily="34" charset="-122"/>
                <a:ea typeface="思源黑体 CN Normal" panose="020b0400000000000000"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just" defTabSz="9144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0" cap="none" spc="0" normalizeH="0" baseline="0" noProof="0">
                <a:ln>
                  <a:noFill/>
                </a:ln>
                <a:solidFill>
                  <a:prstClr val="black">
                    <a:lumMod val="65000"/>
                    <a:lumOff val="35000"/>
                  </a:prstClr>
                </a:solidFill>
                <a:effectLst/>
                <a:uLnTx/>
                <a:uFillTx/>
                <a:latin typeface="+mn-ea"/>
                <a:ea typeface="+mn-ea"/>
                <a:cs typeface="+mn-ea"/>
                <a:sym typeface="+mn-lt"/>
              </a:rPr>
              <a:t>物理康复训练主要包括运动疗法、物理因子疗法、康复工程等。</a:t>
            </a:r>
            <a:endParaRPr kumimoji="0" lang="zh-CN" altLang="en-US" sz="2000" b="0" i="0" u="none" strike="noStrike" kern="0" cap="none" spc="0" normalizeH="0" baseline="0" noProof="0">
              <a:ln>
                <a:noFill/>
              </a:ln>
              <a:solidFill>
                <a:prstClr val="black">
                  <a:lumMod val="65000"/>
                  <a:lumOff val="35000"/>
                </a:prstClr>
              </a:solidFill>
              <a:effectLst/>
              <a:uLnTx/>
              <a:uFillTx/>
              <a:latin typeface="+mn-ea"/>
              <a:ea typeface="+mn-ea"/>
              <a:cs typeface="+mn-ea"/>
              <a:sym typeface="+mn-lt"/>
            </a:endParaRPr>
          </a:p>
        </p:txBody>
      </p:sp>
      <p:sp>
        <p:nvSpPr>
          <p:cNvPr id="6" name="矩形: 圆角 12"/>
          <p:cNvSpPr/>
          <p:nvPr>
            <p:custDataLst>
              <p:tags r:id="rId10"/>
            </p:custDataLst>
          </p:nvPr>
        </p:nvSpPr>
        <p:spPr>
          <a:xfrm>
            <a:off x="6248321" y="2376312"/>
            <a:ext cx="2509037" cy="3379618"/>
          </a:xfrm>
          <a:prstGeom prst="roundRect">
            <a:avLst>
              <a:gd name="adj" fmla="val 5926"/>
            </a:avLst>
          </a:prstGeom>
          <a:solidFill>
            <a:sysClr val="window" lastClr="FFFFFF"/>
          </a:solidFill>
          <a:ln w="12700" cap="flat" cmpd="sng" algn="ctr">
            <a:solidFill>
              <a:schemeClr val="accent1"/>
            </a:solidFill>
            <a:prstDash val="solid"/>
            <a:miter lim="800000"/>
          </a:ln>
          <a:effectLst/>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pPr>
            <a:endParaRPr kumimoji="0" lang="zh-CN" altLang="en-US" sz="3200" b="0" i="0" u="none" strike="noStrike" kern="0" cap="none" spc="0" normalizeH="0" baseline="0" noProof="0">
              <a:ln>
                <a:noFill/>
              </a:ln>
              <a:solidFill>
                <a:srgbClr val="ED7D31"/>
              </a:solidFill>
              <a:effectLst/>
              <a:uLnTx/>
              <a:uFillTx/>
              <a:latin typeface="+mn-ea"/>
              <a:cs typeface="+mn-ea"/>
              <a:sym typeface="+mn-lt"/>
            </a:endParaRPr>
          </a:p>
        </p:txBody>
      </p:sp>
      <p:sp>
        <p:nvSpPr>
          <p:cNvPr id="7" name="矩形: 圆角 20"/>
          <p:cNvSpPr/>
          <p:nvPr>
            <p:custDataLst>
              <p:tags r:id="rId11"/>
            </p:custDataLst>
          </p:nvPr>
        </p:nvSpPr>
        <p:spPr>
          <a:xfrm>
            <a:off x="7112132" y="1982918"/>
            <a:ext cx="781661" cy="781661"/>
          </a:xfrm>
          <a:prstGeom prst="roundRect">
            <a:avLst>
              <a:gd name="adj" fmla="val 13544"/>
            </a:avLst>
          </a:prstGeom>
          <a:solidFill>
            <a:schemeClr val="accent1"/>
          </a:solidFill>
          <a:ln w="38100" cap="flat" cmpd="sng" algn="ctr">
            <a:noFill/>
            <a:prstDash val="solid"/>
            <a:miter lim="800000"/>
          </a:ln>
          <a:effectLst>
            <a:outerShdw blurRad="152400" dist="76200" dir="2700000" algn="tl" rotWithShape="0">
              <a:sysClr val="windowText" lastClr="000000">
                <a:lumMod val="50000"/>
                <a:lumOff val="50000"/>
                <a:alpha val="30000"/>
              </a:sysClr>
            </a:outerShdw>
          </a:effectLst>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pPr>
            <a:r>
              <a:rPr kumimoji="1" lang="en-US" altLang="zh-CN" sz="2800" b="1" i="0" u="none" strike="noStrike" kern="0" cap="none" spc="0" normalizeH="0" baseline="0" noProof="0">
                <a:ln>
                  <a:noFill/>
                </a:ln>
                <a:solidFill>
                  <a:schemeClr val="lt1">
                    <a:lumMod val="100000"/>
                  </a:schemeClr>
                </a:solidFill>
                <a:effectLst/>
                <a:uLnTx/>
                <a:uFillTx/>
                <a:latin typeface="+mn-ea"/>
                <a:cs typeface="+mn-ea"/>
                <a:sym typeface="+mn-lt"/>
              </a:rPr>
              <a:t>03</a:t>
            </a:r>
            <a:endParaRPr kumimoji="1" lang="en-US" altLang="zh-CN" sz="2800" b="1" i="0" u="none" strike="noStrike" kern="0" cap="none" spc="0" normalizeH="0" baseline="0" noProof="0">
              <a:ln>
                <a:noFill/>
              </a:ln>
              <a:solidFill>
                <a:schemeClr val="lt1">
                  <a:lumMod val="100000"/>
                </a:schemeClr>
              </a:solidFill>
              <a:effectLst/>
              <a:uLnTx/>
              <a:uFillTx/>
              <a:latin typeface="+mn-ea"/>
              <a:cs typeface="+mn-ea"/>
              <a:sym typeface="+mn-lt"/>
            </a:endParaRPr>
          </a:p>
        </p:txBody>
      </p:sp>
      <p:sp>
        <p:nvSpPr>
          <p:cNvPr id="9" name="任意多边形: 形状 24"/>
          <p:cNvSpPr/>
          <p:nvPr>
            <p:custDataLst>
              <p:tags r:id="rId12"/>
            </p:custDataLst>
          </p:nvPr>
        </p:nvSpPr>
        <p:spPr>
          <a:xfrm>
            <a:off x="6254686" y="5642501"/>
            <a:ext cx="2496630" cy="115112"/>
          </a:xfrm>
          <a:custGeom>
            <a:gdLst>
              <a:gd name="connsiteX0" fmla="*/ 0 w 2299702"/>
              <a:gd name="connsiteY0" fmla="*/ 0 h 105988"/>
              <a:gd name="connsiteX1" fmla="*/ 2299702 w 2299702"/>
              <a:gd name="connsiteY1" fmla="*/ 0 h 105988"/>
              <a:gd name="connsiteX2" fmla="*/ 2295200 w 2299702"/>
              <a:gd name="connsiteY2" fmla="*/ 22301 h 105988"/>
              <a:gd name="connsiteX3" fmla="*/ 2168945 w 2299702"/>
              <a:gd name="connsiteY3" fmla="*/ 105988 h 105988"/>
              <a:gd name="connsiteX4" fmla="*/ 130757 w 2299702"/>
              <a:gd name="connsiteY4" fmla="*/ 105988 h 105988"/>
              <a:gd name="connsiteX5" fmla="*/ 4502 w 2299702"/>
              <a:gd name="connsiteY5" fmla="*/ 22301 h 10598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299702" h="105988">
                <a:moveTo>
                  <a:pt x="0" y="0"/>
                </a:moveTo>
                <a:lnTo>
                  <a:pt x="2299702" y="0"/>
                </a:lnTo>
                <a:lnTo>
                  <a:pt x="2295200" y="22301"/>
                </a:lnTo>
                <a:cubicBezTo>
                  <a:pt x="2274399" y="71481"/>
                  <a:pt x="2225702" y="105988"/>
                  <a:pt x="2168945" y="105988"/>
                </a:cubicBezTo>
                <a:lnTo>
                  <a:pt x="130757" y="105988"/>
                </a:lnTo>
                <a:cubicBezTo>
                  <a:pt x="74000" y="105988"/>
                  <a:pt x="25303" y="71481"/>
                  <a:pt x="4502" y="22301"/>
                </a:cubicBezTo>
                <a:close/>
              </a:path>
            </a:pathLst>
          </a:custGeom>
          <a:solidFill>
            <a:schemeClr val="accent1"/>
          </a:solidFill>
          <a:ln w="19050" cap="flat" cmpd="sng" algn="ctr">
            <a:noFill/>
            <a:prstDash val="solid"/>
            <a:miter lim="800000"/>
          </a:ln>
          <a:effectLst>
            <a:outerShdw blurRad="203200" dist="76200" dir="5400000" sx="96000" sy="96000" algn="t" rotWithShape="0">
              <a:sysClr val="windowText" lastClr="000000">
                <a:lumMod val="50000"/>
                <a:lumOff val="50000"/>
                <a:alpha val="30000"/>
              </a:sysClr>
            </a:outerShdw>
          </a:effectLst>
        </p:spPr>
        <p:txBody>
          <a:bodyPr lIns="0" tIns="0" rIns="0" bIns="0" rtlCol="0" anchor="ctr">
            <a:normAutofit fontScale="4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10000"/>
              </a:lnSpc>
              <a:spcBef>
                <a:spcPct val="0"/>
              </a:spcBef>
              <a:spcAft>
                <a:spcPct val="0"/>
              </a:spcAft>
              <a:buClrTx/>
              <a:buSzTx/>
              <a:buFontTx/>
              <a:buNone/>
            </a:pPr>
            <a:endParaRPr kumimoji="0" lang="zh-CN" altLang="en-US" sz="1600" b="0" i="0" u="none" strike="noStrike" kern="0" cap="none" spc="0" normalizeH="0" baseline="0" noProof="0">
              <a:ln>
                <a:noFill/>
              </a:ln>
              <a:gradFill>
                <a:gsLst>
                  <a:gs pos="5000">
                    <a:srgbClr val="BC1E1E"/>
                  </a:gs>
                  <a:gs pos="100000">
                    <a:srgbClr val="771313"/>
                  </a:gs>
                </a:gsLst>
                <a:lin ang="4800000" scaled="0"/>
              </a:gradFill>
              <a:effectLst/>
              <a:uLnTx/>
              <a:uFillTx/>
              <a:latin typeface="+mn-ea"/>
              <a:cs typeface="+mn-ea"/>
              <a:sym typeface="+mn-lt"/>
            </a:endParaRPr>
          </a:p>
        </p:txBody>
      </p:sp>
      <p:sp>
        <p:nvSpPr>
          <p:cNvPr id="10" name="文本框 9"/>
          <p:cNvSpPr txBox="1"/>
          <p:nvPr>
            <p:custDataLst>
              <p:tags r:id="rId13"/>
            </p:custDataLst>
          </p:nvPr>
        </p:nvSpPr>
        <p:spPr>
          <a:xfrm>
            <a:off x="6414463" y="2991866"/>
            <a:ext cx="2176295" cy="2489736"/>
          </a:xfrm>
          <a:prstGeom prst="rect">
            <a:avLst/>
          </a:prstGeom>
        </p:spPr>
        <p:txBody>
          <a:bodyPr wrap="square">
            <a:normAutofit/>
          </a:bodyPr>
          <a:lstStyle>
            <a:defPPr>
              <a:defRPr lang="zh-CN"/>
            </a:defPPr>
            <a:lvl1pPr marL="0" algn="l" defTabSz="914400" rtl="0" eaLnBrk="1" latinLnBrk="0" hangingPunct="1">
              <a:lnSpc>
                <a:spcPct val="130000"/>
              </a:lnSpc>
              <a:defRPr sz="1400" kern="1200">
                <a:solidFill>
                  <a:schemeClr val="tx1">
                    <a:lumMod val="65000"/>
                    <a:lumOff val="35000"/>
                  </a:schemeClr>
                </a:solidFill>
                <a:latin typeface="思源黑体 CN Normal" panose="020b0400000000000000" pitchFamily="34" charset="-122"/>
                <a:ea typeface="思源黑体 CN Normal" panose="020b0400000000000000"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just" defTabSz="9144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0" cap="none" spc="0" normalizeH="0" baseline="0" noProof="0">
                <a:ln>
                  <a:noFill/>
                </a:ln>
                <a:solidFill>
                  <a:prstClr val="black">
                    <a:lumMod val="65000"/>
                    <a:lumOff val="35000"/>
                  </a:prstClr>
                </a:solidFill>
                <a:effectLst/>
                <a:uLnTx/>
                <a:uFillTx/>
                <a:latin typeface="+mn-ea"/>
                <a:ea typeface="+mn-ea"/>
                <a:cs typeface="+mn-ea"/>
                <a:sym typeface="+mn-lt"/>
              </a:rPr>
              <a:t>物理康复训练可以帮助患者恢复运动功能、减轻疼痛、提高生活质量。</a:t>
            </a:r>
            <a:endParaRPr kumimoji="0" lang="zh-CN" altLang="en-US" sz="2000" b="0" i="0" u="none" strike="noStrike" kern="0" cap="none" spc="0" normalizeH="0" baseline="0" noProof="0">
              <a:ln>
                <a:noFill/>
              </a:ln>
              <a:solidFill>
                <a:prstClr val="black">
                  <a:lumMod val="65000"/>
                  <a:lumOff val="35000"/>
                </a:prstClr>
              </a:solidFill>
              <a:effectLst/>
              <a:uLnTx/>
              <a:uFillTx/>
              <a:latin typeface="+mn-ea"/>
              <a:ea typeface="+mn-ea"/>
              <a:cs typeface="+mn-ea"/>
              <a:sym typeface="+mn-lt"/>
            </a:endParaRPr>
          </a:p>
        </p:txBody>
      </p:sp>
      <p:sp>
        <p:nvSpPr>
          <p:cNvPr id="15" name="矩形: 圆角 12"/>
          <p:cNvSpPr/>
          <p:nvPr>
            <p:custDataLst>
              <p:tags r:id="rId14"/>
            </p:custDataLst>
          </p:nvPr>
        </p:nvSpPr>
        <p:spPr>
          <a:xfrm>
            <a:off x="9068281" y="2376312"/>
            <a:ext cx="2509037" cy="3379618"/>
          </a:xfrm>
          <a:prstGeom prst="roundRect">
            <a:avLst>
              <a:gd name="adj" fmla="val 5926"/>
            </a:avLst>
          </a:prstGeom>
          <a:solidFill>
            <a:sysClr val="window" lastClr="FFFFFF"/>
          </a:solidFill>
          <a:ln w="12700" cap="flat" cmpd="sng" algn="ctr">
            <a:solidFill>
              <a:schemeClr val="accent1"/>
            </a:solidFill>
            <a:prstDash val="solid"/>
            <a:miter lim="800000"/>
          </a:ln>
          <a:effectLst/>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pPr>
            <a:endParaRPr kumimoji="0" lang="zh-CN" altLang="en-US" sz="3200" b="0" i="0" u="none" strike="noStrike" kern="0" cap="none" spc="0" normalizeH="0" baseline="0" noProof="0">
              <a:ln>
                <a:noFill/>
              </a:ln>
              <a:solidFill>
                <a:srgbClr val="ED7D31"/>
              </a:solidFill>
              <a:effectLst/>
              <a:uLnTx/>
              <a:uFillTx/>
              <a:latin typeface="+mn-ea"/>
              <a:cs typeface="+mn-ea"/>
              <a:sym typeface="+mn-lt"/>
            </a:endParaRPr>
          </a:p>
        </p:txBody>
      </p:sp>
      <p:sp>
        <p:nvSpPr>
          <p:cNvPr id="16" name="矩形: 圆角 20"/>
          <p:cNvSpPr/>
          <p:nvPr>
            <p:custDataLst>
              <p:tags r:id="rId15"/>
            </p:custDataLst>
          </p:nvPr>
        </p:nvSpPr>
        <p:spPr>
          <a:xfrm>
            <a:off x="9932093" y="1982918"/>
            <a:ext cx="781661" cy="781661"/>
          </a:xfrm>
          <a:prstGeom prst="roundRect">
            <a:avLst>
              <a:gd name="adj" fmla="val 13544"/>
            </a:avLst>
          </a:prstGeom>
          <a:solidFill>
            <a:schemeClr val="accent1"/>
          </a:solidFill>
          <a:ln w="38100" cap="flat" cmpd="sng" algn="ctr">
            <a:noFill/>
            <a:prstDash val="solid"/>
            <a:miter lim="800000"/>
          </a:ln>
          <a:effectLst>
            <a:outerShdw blurRad="152400" dist="76200" dir="2700000" algn="tl" rotWithShape="0">
              <a:sysClr val="windowText" lastClr="000000">
                <a:lumMod val="50000"/>
                <a:lumOff val="50000"/>
                <a:alpha val="30000"/>
              </a:sysClr>
            </a:outerShdw>
          </a:effectLst>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pPr>
            <a:r>
              <a:rPr kumimoji="1" lang="en-US" altLang="zh-CN" sz="2800" b="1" i="0" u="none" strike="noStrike" kern="0" cap="none" spc="0" normalizeH="0" baseline="0" noProof="0">
                <a:ln>
                  <a:noFill/>
                </a:ln>
                <a:solidFill>
                  <a:schemeClr val="lt1">
                    <a:lumMod val="100000"/>
                  </a:schemeClr>
                </a:solidFill>
                <a:effectLst/>
                <a:uLnTx/>
                <a:uFillTx/>
                <a:latin typeface="+mn-ea"/>
                <a:cs typeface="+mn-ea"/>
                <a:sym typeface="+mn-lt"/>
              </a:rPr>
              <a:t>04</a:t>
            </a:r>
            <a:endParaRPr kumimoji="1" lang="en-US" altLang="zh-CN" sz="2800" b="1" i="0" u="none" strike="noStrike" kern="0" cap="none" spc="0" normalizeH="0" baseline="0" noProof="0">
              <a:ln>
                <a:noFill/>
              </a:ln>
              <a:solidFill>
                <a:schemeClr val="lt1">
                  <a:lumMod val="100000"/>
                </a:schemeClr>
              </a:solidFill>
              <a:effectLst/>
              <a:uLnTx/>
              <a:uFillTx/>
              <a:latin typeface="+mn-ea"/>
              <a:cs typeface="+mn-ea"/>
              <a:sym typeface="+mn-lt"/>
            </a:endParaRPr>
          </a:p>
        </p:txBody>
      </p:sp>
      <p:sp>
        <p:nvSpPr>
          <p:cNvPr id="17" name="任意多边形: 形状 24"/>
          <p:cNvSpPr/>
          <p:nvPr>
            <p:custDataLst>
              <p:tags r:id="rId16"/>
            </p:custDataLst>
          </p:nvPr>
        </p:nvSpPr>
        <p:spPr>
          <a:xfrm>
            <a:off x="9074647" y="5642501"/>
            <a:ext cx="2496630" cy="115112"/>
          </a:xfrm>
          <a:custGeom>
            <a:gdLst>
              <a:gd name="connsiteX0" fmla="*/ 0 w 2299702"/>
              <a:gd name="connsiteY0" fmla="*/ 0 h 105988"/>
              <a:gd name="connsiteX1" fmla="*/ 2299702 w 2299702"/>
              <a:gd name="connsiteY1" fmla="*/ 0 h 105988"/>
              <a:gd name="connsiteX2" fmla="*/ 2295200 w 2299702"/>
              <a:gd name="connsiteY2" fmla="*/ 22301 h 105988"/>
              <a:gd name="connsiteX3" fmla="*/ 2168945 w 2299702"/>
              <a:gd name="connsiteY3" fmla="*/ 105988 h 105988"/>
              <a:gd name="connsiteX4" fmla="*/ 130757 w 2299702"/>
              <a:gd name="connsiteY4" fmla="*/ 105988 h 105988"/>
              <a:gd name="connsiteX5" fmla="*/ 4502 w 2299702"/>
              <a:gd name="connsiteY5" fmla="*/ 22301 h 10598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299702" h="105988">
                <a:moveTo>
                  <a:pt x="0" y="0"/>
                </a:moveTo>
                <a:lnTo>
                  <a:pt x="2299702" y="0"/>
                </a:lnTo>
                <a:lnTo>
                  <a:pt x="2295200" y="22301"/>
                </a:lnTo>
                <a:cubicBezTo>
                  <a:pt x="2274399" y="71481"/>
                  <a:pt x="2225702" y="105988"/>
                  <a:pt x="2168945" y="105988"/>
                </a:cubicBezTo>
                <a:lnTo>
                  <a:pt x="130757" y="105988"/>
                </a:lnTo>
                <a:cubicBezTo>
                  <a:pt x="74000" y="105988"/>
                  <a:pt x="25303" y="71481"/>
                  <a:pt x="4502" y="22301"/>
                </a:cubicBezTo>
                <a:close/>
              </a:path>
            </a:pathLst>
          </a:custGeom>
          <a:solidFill>
            <a:schemeClr val="accent1"/>
          </a:solidFill>
          <a:ln w="19050" cap="flat" cmpd="sng" algn="ctr">
            <a:noFill/>
            <a:prstDash val="solid"/>
            <a:miter lim="800000"/>
          </a:ln>
          <a:effectLst>
            <a:outerShdw blurRad="203200" dist="76200" dir="5400000" sx="96000" sy="96000" algn="t" rotWithShape="0">
              <a:sysClr val="windowText" lastClr="000000">
                <a:lumMod val="50000"/>
                <a:lumOff val="50000"/>
                <a:alpha val="30000"/>
              </a:sysClr>
            </a:outerShdw>
          </a:effectLst>
        </p:spPr>
        <p:txBody>
          <a:bodyPr lIns="0" tIns="0" rIns="0" bIns="0" rtlCol="0" anchor="ctr">
            <a:normAutofit fontScale="4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10000"/>
              </a:lnSpc>
              <a:spcBef>
                <a:spcPct val="0"/>
              </a:spcBef>
              <a:spcAft>
                <a:spcPct val="0"/>
              </a:spcAft>
              <a:buClrTx/>
              <a:buSzTx/>
              <a:buFontTx/>
              <a:buNone/>
            </a:pPr>
            <a:endParaRPr kumimoji="0" lang="zh-CN" altLang="en-US" sz="1600" b="0" i="0" u="none" strike="noStrike" kern="0" cap="none" spc="0" normalizeH="0" baseline="0" noProof="0">
              <a:ln>
                <a:noFill/>
              </a:ln>
              <a:gradFill>
                <a:gsLst>
                  <a:gs pos="5000">
                    <a:srgbClr val="BC1E1E"/>
                  </a:gs>
                  <a:gs pos="100000">
                    <a:srgbClr val="771313"/>
                  </a:gs>
                </a:gsLst>
                <a:lin ang="4800000" scaled="0"/>
              </a:gradFill>
              <a:effectLst/>
              <a:uLnTx/>
              <a:uFillTx/>
              <a:latin typeface="+mn-ea"/>
              <a:cs typeface="+mn-ea"/>
              <a:sym typeface="+mn-lt"/>
            </a:endParaRPr>
          </a:p>
        </p:txBody>
      </p:sp>
      <p:sp>
        <p:nvSpPr>
          <p:cNvPr id="19" name="文本框 18"/>
          <p:cNvSpPr txBox="1"/>
          <p:nvPr>
            <p:custDataLst>
              <p:tags r:id="rId17"/>
            </p:custDataLst>
          </p:nvPr>
        </p:nvSpPr>
        <p:spPr>
          <a:xfrm>
            <a:off x="9234423" y="2991866"/>
            <a:ext cx="2176295" cy="2489736"/>
          </a:xfrm>
          <a:prstGeom prst="rect">
            <a:avLst/>
          </a:prstGeom>
        </p:spPr>
        <p:txBody>
          <a:bodyPr wrap="square">
            <a:normAutofit lnSpcReduction="10000"/>
          </a:bodyPr>
          <a:lstStyle>
            <a:defPPr>
              <a:defRPr lang="zh-CN"/>
            </a:defPPr>
            <a:lvl1pPr marL="0" algn="l" defTabSz="914400" rtl="0" eaLnBrk="1" latinLnBrk="0" hangingPunct="1">
              <a:lnSpc>
                <a:spcPct val="130000"/>
              </a:lnSpc>
              <a:defRPr sz="1400" kern="1200">
                <a:solidFill>
                  <a:schemeClr val="tx1">
                    <a:lumMod val="65000"/>
                    <a:lumOff val="35000"/>
                  </a:schemeClr>
                </a:solidFill>
                <a:latin typeface="思源黑体 CN Normal" panose="020b0400000000000000" pitchFamily="34" charset="-122"/>
                <a:ea typeface="思源黑体 CN Normal" panose="020b0400000000000000"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just" defTabSz="9144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0" cap="none" spc="0" normalizeH="0" baseline="0" noProof="0">
                <a:ln>
                  <a:noFill/>
                </a:ln>
                <a:solidFill>
                  <a:prstClr val="black">
                    <a:lumMod val="65000"/>
                    <a:lumOff val="35000"/>
                  </a:prstClr>
                </a:solidFill>
                <a:effectLst/>
                <a:uLnTx/>
                <a:uFillTx/>
                <a:latin typeface="+mn-ea"/>
                <a:ea typeface="+mn-ea"/>
                <a:cs typeface="+mn-ea"/>
                <a:sym typeface="+mn-lt"/>
              </a:rPr>
              <a:t>物理康复训练在脑出血后康复治疗中具有重要作用，可以帮助患者恢复身体功能，提高生活质量。</a:t>
            </a:r>
            <a:endParaRPr kumimoji="0" lang="zh-CN" altLang="en-US" sz="2000" b="0" i="0" u="none" strike="noStrike" kern="0" cap="none" spc="0" normalizeH="0" baseline="0" noProof="0">
              <a:ln>
                <a:noFill/>
              </a:ln>
              <a:solidFill>
                <a:prstClr val="black">
                  <a:lumMod val="65000"/>
                  <a:lumOff val="35000"/>
                </a:prstClr>
              </a:solidFill>
              <a:effectLst/>
              <a:uLnTx/>
              <a:uFillTx/>
              <a:latin typeface="+mn-ea"/>
              <a:ea typeface="+mn-ea"/>
              <a:cs typeface="+mn-ea"/>
              <a:sym typeface="+mn-lt"/>
            </a:endParaRPr>
          </a:p>
        </p:txBody>
      </p:sp>
    </p:spTree>
    <p:custDataLst>
      <p:tags r:id="rId18"/>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1"/>
          </p:nvPr>
        </p:nvSpPr>
        <p:spPr/>
        <p:txBody>
          <a:bodyPr/>
          <a:lstStyle/>
          <a:p>
            <a:r>
              <a:rPr lang="zh-CN" altLang="en-US"/>
              <a:t>脑出血患者的康复需求</a:t>
            </a:r>
            <a:endParaRPr lang="zh-CN" altLang="en-US"/>
          </a:p>
        </p:txBody>
      </p:sp>
      <p:sp>
        <p:nvSpPr>
          <p:cNvPr id="5" name="Freeform 5"/>
          <p:cNvSpPr/>
          <p:nvPr>
            <p:custDataLst>
              <p:tags r:id="rId2"/>
            </p:custDataLst>
          </p:nvPr>
        </p:nvSpPr>
        <p:spPr bwMode="auto">
          <a:xfrm>
            <a:off x="1056306" y="1490400"/>
            <a:ext cx="1532621" cy="983439"/>
          </a:xfrm>
          <a:custGeom>
            <a:gdLst>
              <a:gd name="T0" fmla="*/ 215 w 1121"/>
              <a:gd name="T1" fmla="*/ 0 h 719"/>
              <a:gd name="T2" fmla="*/ 793 w 1121"/>
              <a:gd name="T3" fmla="*/ 0 h 719"/>
              <a:gd name="T4" fmla="*/ 1121 w 1121"/>
              <a:gd name="T5" fmla="*/ 353 h 719"/>
              <a:gd name="T6" fmla="*/ 777 w 1121"/>
              <a:gd name="T7" fmla="*/ 719 h 719"/>
              <a:gd name="T8" fmla="*/ 0 w 1121"/>
              <a:gd name="T9" fmla="*/ 719 h 719"/>
              <a:gd name="T10" fmla="*/ 215 w 1121"/>
              <a:gd name="T11" fmla="*/ 0 h 719"/>
            </a:gdLst>
            <a:cxnLst>
              <a:cxn ang="0">
                <a:pos x="T0" y="T1"/>
              </a:cxn>
              <a:cxn ang="0">
                <a:pos x="T2" y="T3"/>
              </a:cxn>
              <a:cxn ang="0">
                <a:pos x="T4" y="T5"/>
              </a:cxn>
              <a:cxn ang="0">
                <a:pos x="T6" y="T7"/>
              </a:cxn>
              <a:cxn ang="0">
                <a:pos x="T8" y="T9"/>
              </a:cxn>
              <a:cxn ang="0">
                <a:pos x="T10" y="T11"/>
              </a:cxn>
            </a:cxnLst>
            <a:rect l="0" t="0" r="r" b="b"/>
            <a:pathLst>
              <a:path w="1121" h="719">
                <a:moveTo>
                  <a:pt x="215" y="0"/>
                </a:moveTo>
                <a:cubicBezTo>
                  <a:pt x="793" y="0"/>
                  <a:pt x="793" y="0"/>
                  <a:pt x="793" y="0"/>
                </a:cubicBezTo>
                <a:cubicBezTo>
                  <a:pt x="793" y="0"/>
                  <a:pt x="1109" y="27"/>
                  <a:pt x="1121" y="353"/>
                </a:cubicBezTo>
                <a:cubicBezTo>
                  <a:pt x="1113" y="719"/>
                  <a:pt x="777" y="719"/>
                  <a:pt x="777" y="719"/>
                </a:cubicBezTo>
                <a:cubicBezTo>
                  <a:pt x="0" y="719"/>
                  <a:pt x="0" y="719"/>
                  <a:pt x="0" y="719"/>
                </a:cubicBezTo>
                <a:lnTo>
                  <a:pt x="215" y="0"/>
                </a:lnTo>
                <a:close/>
              </a:path>
            </a:pathLst>
          </a:custGeom>
          <a:solidFill>
            <a:schemeClr val="accent1"/>
          </a:solidFill>
          <a:ln>
            <a:noFill/>
          </a:ln>
          <a:effectLst>
            <a:outerShdw blurRad="101600" dist="101600" dir="2700000" algn="tl" rotWithShape="0">
              <a:prstClr val="black">
                <a:alpha val="15000"/>
              </a:prst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6" name="Freeform 6"/>
          <p:cNvSpPr/>
          <p:nvPr>
            <p:custDataLst>
              <p:tags r:id="rId3"/>
            </p:custDataLst>
          </p:nvPr>
        </p:nvSpPr>
        <p:spPr bwMode="auto">
          <a:xfrm>
            <a:off x="1056306" y="2473972"/>
            <a:ext cx="406346" cy="339032"/>
          </a:xfrm>
          <a:custGeom>
            <a:gdLst>
              <a:gd name="T0" fmla="*/ 0 w 706"/>
              <a:gd name="T1" fmla="*/ 0 h 589"/>
              <a:gd name="T2" fmla="*/ 511 w 706"/>
              <a:gd name="T3" fmla="*/ 589 h 589"/>
              <a:gd name="T4" fmla="*/ 706 w 706"/>
              <a:gd name="T5" fmla="*/ 0 h 589"/>
              <a:gd name="T6" fmla="*/ 0 w 706"/>
              <a:gd name="T7" fmla="*/ 0 h 589"/>
            </a:gdLst>
            <a:cxnLst>
              <a:cxn ang="0">
                <a:pos x="T0" y="T1"/>
              </a:cxn>
              <a:cxn ang="0">
                <a:pos x="T2" y="T3"/>
              </a:cxn>
              <a:cxn ang="0">
                <a:pos x="T4" y="T5"/>
              </a:cxn>
              <a:cxn ang="0">
                <a:pos x="T6" y="T7"/>
              </a:cxn>
            </a:cxnLst>
            <a:rect l="0" t="0" r="r" b="b"/>
            <a:pathLst>
              <a:path w="706" h="589">
                <a:moveTo>
                  <a:pt x="0" y="0"/>
                </a:moveTo>
                <a:lnTo>
                  <a:pt x="511" y="589"/>
                </a:lnTo>
                <a:lnTo>
                  <a:pt x="706" y="0"/>
                </a:lnTo>
                <a:lnTo>
                  <a:pt x="0" y="0"/>
                </a:lnTo>
                <a:close/>
              </a:path>
            </a:pathLst>
          </a:custGeom>
          <a:solidFill>
            <a:schemeClr val="accent1">
              <a:alpha val="80000"/>
            </a:schemeClr>
          </a:solidFill>
          <a:ln>
            <a:noFill/>
          </a:ln>
        </p:spPr>
        <p:txBody>
          <a:bodyPr vert="horz" wrap="square" lIns="91440" tIns="45720" rIns="91440" bIns="45720" numCol="1" anchor="t" anchorCtr="0" compatLnSpc="1">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8" name="文本框 58"/>
          <p:cNvSpPr txBox="1"/>
          <p:nvPr>
            <p:custDataLst>
              <p:tags r:id="rId4"/>
            </p:custDataLst>
          </p:nvPr>
        </p:nvSpPr>
        <p:spPr>
          <a:xfrm>
            <a:off x="1378897" y="1616803"/>
            <a:ext cx="887393" cy="71090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lt1">
                    <a:lumMod val="100000"/>
                  </a:schemeClr>
                </a:solidFill>
                <a:latin typeface="+mn-ea"/>
                <a:cs typeface="+mn-lt"/>
              </a:rPr>
              <a:t>01</a:t>
            </a:r>
            <a:endParaRPr lang="en-US" altLang="zh-CN" sz="3200" spc="300">
              <a:solidFill>
                <a:schemeClr val="lt1">
                  <a:lumMod val="100000"/>
                </a:schemeClr>
              </a:solidFill>
              <a:latin typeface="+mn-ea"/>
              <a:cs typeface="+mn-lt"/>
            </a:endParaRPr>
          </a:p>
        </p:txBody>
      </p:sp>
      <p:sp>
        <p:nvSpPr>
          <p:cNvPr id="9" name="文本框 60"/>
          <p:cNvSpPr txBox="1"/>
          <p:nvPr>
            <p:custDataLst>
              <p:tags r:id="rId5"/>
            </p:custDataLst>
          </p:nvPr>
        </p:nvSpPr>
        <p:spPr>
          <a:xfrm>
            <a:off x="639572" y="3260699"/>
            <a:ext cx="2365836" cy="2988899"/>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400" spc="150">
                <a:latin typeface="+mn-ea"/>
                <a:sym typeface="+mn-ea"/>
              </a:rPr>
              <a:t>恢复运动功能：脑出血患者需要进行康复训练以恢复运动功能，提高生活质量。</a:t>
            </a:r>
            <a:endParaRPr lang="zh-CN" altLang="en-US" sz="2400" spc="150">
              <a:latin typeface="+mn-ea"/>
              <a:sym typeface="+mn-ea"/>
            </a:endParaRPr>
          </a:p>
        </p:txBody>
      </p:sp>
      <p:sp>
        <p:nvSpPr>
          <p:cNvPr id="17" name="Freeform 5"/>
          <p:cNvSpPr/>
          <p:nvPr>
            <p:custDataLst>
              <p:tags r:id="rId6"/>
            </p:custDataLst>
          </p:nvPr>
        </p:nvSpPr>
        <p:spPr bwMode="auto">
          <a:xfrm>
            <a:off x="3903004" y="1490400"/>
            <a:ext cx="1532621" cy="983439"/>
          </a:xfrm>
          <a:custGeom>
            <a:gdLst>
              <a:gd name="T0" fmla="*/ 215 w 1121"/>
              <a:gd name="T1" fmla="*/ 0 h 719"/>
              <a:gd name="T2" fmla="*/ 793 w 1121"/>
              <a:gd name="T3" fmla="*/ 0 h 719"/>
              <a:gd name="T4" fmla="*/ 1121 w 1121"/>
              <a:gd name="T5" fmla="*/ 353 h 719"/>
              <a:gd name="T6" fmla="*/ 777 w 1121"/>
              <a:gd name="T7" fmla="*/ 719 h 719"/>
              <a:gd name="T8" fmla="*/ 0 w 1121"/>
              <a:gd name="T9" fmla="*/ 719 h 719"/>
              <a:gd name="T10" fmla="*/ 215 w 1121"/>
              <a:gd name="T11" fmla="*/ 0 h 719"/>
            </a:gdLst>
            <a:cxnLst>
              <a:cxn ang="0">
                <a:pos x="T0" y="T1"/>
              </a:cxn>
              <a:cxn ang="0">
                <a:pos x="T2" y="T3"/>
              </a:cxn>
              <a:cxn ang="0">
                <a:pos x="T4" y="T5"/>
              </a:cxn>
              <a:cxn ang="0">
                <a:pos x="T6" y="T7"/>
              </a:cxn>
              <a:cxn ang="0">
                <a:pos x="T8" y="T9"/>
              </a:cxn>
              <a:cxn ang="0">
                <a:pos x="T10" y="T11"/>
              </a:cxn>
            </a:cxnLst>
            <a:rect l="0" t="0" r="r" b="b"/>
            <a:pathLst>
              <a:path w="1121" h="719">
                <a:moveTo>
                  <a:pt x="215" y="0"/>
                </a:moveTo>
                <a:cubicBezTo>
                  <a:pt x="793" y="0"/>
                  <a:pt x="793" y="0"/>
                  <a:pt x="793" y="0"/>
                </a:cubicBezTo>
                <a:cubicBezTo>
                  <a:pt x="793" y="0"/>
                  <a:pt x="1109" y="27"/>
                  <a:pt x="1121" y="353"/>
                </a:cubicBezTo>
                <a:cubicBezTo>
                  <a:pt x="1113" y="719"/>
                  <a:pt x="777" y="719"/>
                  <a:pt x="777" y="719"/>
                </a:cubicBezTo>
                <a:cubicBezTo>
                  <a:pt x="0" y="719"/>
                  <a:pt x="0" y="719"/>
                  <a:pt x="0" y="719"/>
                </a:cubicBezTo>
                <a:lnTo>
                  <a:pt x="215" y="0"/>
                </a:lnTo>
                <a:close/>
              </a:path>
            </a:pathLst>
          </a:custGeom>
          <a:solidFill>
            <a:schemeClr val="accent2"/>
          </a:solidFill>
          <a:ln>
            <a:noFill/>
          </a:ln>
          <a:effectLst>
            <a:outerShdw blurRad="101600" dist="101600" dir="2700000" algn="tl" rotWithShape="0">
              <a:prstClr val="black">
                <a:alpha val="15000"/>
              </a:prst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18" name="Freeform 6"/>
          <p:cNvSpPr/>
          <p:nvPr>
            <p:custDataLst>
              <p:tags r:id="rId7"/>
            </p:custDataLst>
          </p:nvPr>
        </p:nvSpPr>
        <p:spPr bwMode="auto">
          <a:xfrm>
            <a:off x="3903004" y="2473972"/>
            <a:ext cx="406346" cy="339032"/>
          </a:xfrm>
          <a:custGeom>
            <a:gdLst>
              <a:gd name="T0" fmla="*/ 0 w 706"/>
              <a:gd name="T1" fmla="*/ 0 h 589"/>
              <a:gd name="T2" fmla="*/ 511 w 706"/>
              <a:gd name="T3" fmla="*/ 589 h 589"/>
              <a:gd name="T4" fmla="*/ 706 w 706"/>
              <a:gd name="T5" fmla="*/ 0 h 589"/>
              <a:gd name="T6" fmla="*/ 0 w 706"/>
              <a:gd name="T7" fmla="*/ 0 h 589"/>
            </a:gdLst>
            <a:cxnLst>
              <a:cxn ang="0">
                <a:pos x="T0" y="T1"/>
              </a:cxn>
              <a:cxn ang="0">
                <a:pos x="T2" y="T3"/>
              </a:cxn>
              <a:cxn ang="0">
                <a:pos x="T4" y="T5"/>
              </a:cxn>
              <a:cxn ang="0">
                <a:pos x="T6" y="T7"/>
              </a:cxn>
            </a:cxnLst>
            <a:rect l="0" t="0" r="r" b="b"/>
            <a:pathLst>
              <a:path w="706" h="589">
                <a:moveTo>
                  <a:pt x="0" y="0"/>
                </a:moveTo>
                <a:lnTo>
                  <a:pt x="511" y="589"/>
                </a:lnTo>
                <a:lnTo>
                  <a:pt x="706" y="0"/>
                </a:lnTo>
                <a:lnTo>
                  <a:pt x="0" y="0"/>
                </a:lnTo>
                <a:close/>
              </a:path>
            </a:pathLst>
          </a:custGeom>
          <a:solidFill>
            <a:schemeClr val="accent2">
              <a:alpha val="80000"/>
            </a:schemeClr>
          </a:solidFill>
          <a:ln>
            <a:noFill/>
          </a:ln>
        </p:spPr>
        <p:txBody>
          <a:bodyPr vert="horz" wrap="square" lIns="91440" tIns="45720" rIns="91440" bIns="45720" numCol="1" anchor="t" anchorCtr="0" compatLnSpc="1">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14" name="文本框 58"/>
          <p:cNvSpPr txBox="1"/>
          <p:nvPr>
            <p:custDataLst>
              <p:tags r:id="rId8"/>
            </p:custDataLst>
          </p:nvPr>
        </p:nvSpPr>
        <p:spPr>
          <a:xfrm>
            <a:off x="4226253" y="1616803"/>
            <a:ext cx="887393" cy="71090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lt1">
                    <a:lumMod val="100000"/>
                  </a:schemeClr>
                </a:solidFill>
                <a:latin typeface="+mn-ea"/>
                <a:cs typeface="+mn-lt"/>
              </a:rPr>
              <a:t>02</a:t>
            </a:r>
            <a:endParaRPr lang="en-US" altLang="zh-CN" sz="3200" spc="300">
              <a:solidFill>
                <a:schemeClr val="lt1">
                  <a:lumMod val="100000"/>
                </a:schemeClr>
              </a:solidFill>
              <a:latin typeface="+mn-ea"/>
              <a:cs typeface="+mn-lt"/>
            </a:endParaRPr>
          </a:p>
        </p:txBody>
      </p:sp>
      <p:sp>
        <p:nvSpPr>
          <p:cNvPr id="15" name="文本框 60"/>
          <p:cNvSpPr txBox="1"/>
          <p:nvPr>
            <p:custDataLst>
              <p:tags r:id="rId9"/>
            </p:custDataLst>
          </p:nvPr>
        </p:nvSpPr>
        <p:spPr>
          <a:xfrm>
            <a:off x="3486270" y="3260699"/>
            <a:ext cx="2365836" cy="2988899"/>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400" spc="150">
                <a:latin typeface="+mn-ea"/>
                <a:sym typeface="+mn-ea"/>
              </a:rPr>
              <a:t>预防并发症：康复训练有助于预防脑出血后的并发症，如肌肉萎缩、关节僵硬等。</a:t>
            </a:r>
            <a:endParaRPr lang="zh-CN" altLang="en-US" sz="2400" spc="150">
              <a:latin typeface="+mn-ea"/>
              <a:sym typeface="+mn-ea"/>
            </a:endParaRPr>
          </a:p>
        </p:txBody>
      </p:sp>
      <p:sp>
        <p:nvSpPr>
          <p:cNvPr id="24" name="Freeform 5"/>
          <p:cNvSpPr/>
          <p:nvPr>
            <p:custDataLst>
              <p:tags r:id="rId10"/>
            </p:custDataLst>
          </p:nvPr>
        </p:nvSpPr>
        <p:spPr bwMode="auto">
          <a:xfrm>
            <a:off x="6750361" y="1490400"/>
            <a:ext cx="1532621" cy="983439"/>
          </a:xfrm>
          <a:custGeom>
            <a:gdLst>
              <a:gd name="T0" fmla="*/ 215 w 1121"/>
              <a:gd name="T1" fmla="*/ 0 h 719"/>
              <a:gd name="T2" fmla="*/ 793 w 1121"/>
              <a:gd name="T3" fmla="*/ 0 h 719"/>
              <a:gd name="T4" fmla="*/ 1121 w 1121"/>
              <a:gd name="T5" fmla="*/ 353 h 719"/>
              <a:gd name="T6" fmla="*/ 777 w 1121"/>
              <a:gd name="T7" fmla="*/ 719 h 719"/>
              <a:gd name="T8" fmla="*/ 0 w 1121"/>
              <a:gd name="T9" fmla="*/ 719 h 719"/>
              <a:gd name="T10" fmla="*/ 215 w 1121"/>
              <a:gd name="T11" fmla="*/ 0 h 719"/>
            </a:gdLst>
            <a:cxnLst>
              <a:cxn ang="0">
                <a:pos x="T0" y="T1"/>
              </a:cxn>
              <a:cxn ang="0">
                <a:pos x="T2" y="T3"/>
              </a:cxn>
              <a:cxn ang="0">
                <a:pos x="T4" y="T5"/>
              </a:cxn>
              <a:cxn ang="0">
                <a:pos x="T6" y="T7"/>
              </a:cxn>
              <a:cxn ang="0">
                <a:pos x="T8" y="T9"/>
              </a:cxn>
              <a:cxn ang="0">
                <a:pos x="T10" y="T11"/>
              </a:cxn>
            </a:cxnLst>
            <a:rect l="0" t="0" r="r" b="b"/>
            <a:pathLst>
              <a:path w="1121" h="719">
                <a:moveTo>
                  <a:pt x="215" y="0"/>
                </a:moveTo>
                <a:cubicBezTo>
                  <a:pt x="793" y="0"/>
                  <a:pt x="793" y="0"/>
                  <a:pt x="793" y="0"/>
                </a:cubicBezTo>
                <a:cubicBezTo>
                  <a:pt x="793" y="0"/>
                  <a:pt x="1109" y="27"/>
                  <a:pt x="1121" y="353"/>
                </a:cubicBezTo>
                <a:cubicBezTo>
                  <a:pt x="1113" y="719"/>
                  <a:pt x="777" y="719"/>
                  <a:pt x="777" y="719"/>
                </a:cubicBezTo>
                <a:cubicBezTo>
                  <a:pt x="0" y="719"/>
                  <a:pt x="0" y="719"/>
                  <a:pt x="0" y="719"/>
                </a:cubicBezTo>
                <a:lnTo>
                  <a:pt x="215" y="0"/>
                </a:lnTo>
                <a:close/>
              </a:path>
            </a:pathLst>
          </a:custGeom>
          <a:solidFill>
            <a:schemeClr val="accent3"/>
          </a:solidFill>
          <a:ln>
            <a:noFill/>
          </a:ln>
          <a:effectLst>
            <a:outerShdw blurRad="101600" dist="101600" dir="2700000" algn="tl" rotWithShape="0">
              <a:prstClr val="black">
                <a:alpha val="15000"/>
              </a:prst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25" name="Freeform 6"/>
          <p:cNvSpPr/>
          <p:nvPr>
            <p:custDataLst>
              <p:tags r:id="rId11"/>
            </p:custDataLst>
          </p:nvPr>
        </p:nvSpPr>
        <p:spPr bwMode="auto">
          <a:xfrm>
            <a:off x="6750361" y="2473972"/>
            <a:ext cx="406346" cy="339032"/>
          </a:xfrm>
          <a:custGeom>
            <a:gdLst>
              <a:gd name="T0" fmla="*/ 0 w 706"/>
              <a:gd name="T1" fmla="*/ 0 h 589"/>
              <a:gd name="T2" fmla="*/ 511 w 706"/>
              <a:gd name="T3" fmla="*/ 589 h 589"/>
              <a:gd name="T4" fmla="*/ 706 w 706"/>
              <a:gd name="T5" fmla="*/ 0 h 589"/>
              <a:gd name="T6" fmla="*/ 0 w 706"/>
              <a:gd name="T7" fmla="*/ 0 h 589"/>
            </a:gdLst>
            <a:cxnLst>
              <a:cxn ang="0">
                <a:pos x="T0" y="T1"/>
              </a:cxn>
              <a:cxn ang="0">
                <a:pos x="T2" y="T3"/>
              </a:cxn>
              <a:cxn ang="0">
                <a:pos x="T4" y="T5"/>
              </a:cxn>
              <a:cxn ang="0">
                <a:pos x="T6" y="T7"/>
              </a:cxn>
            </a:cxnLst>
            <a:rect l="0" t="0" r="r" b="b"/>
            <a:pathLst>
              <a:path w="706" h="589">
                <a:moveTo>
                  <a:pt x="0" y="0"/>
                </a:moveTo>
                <a:lnTo>
                  <a:pt x="511" y="589"/>
                </a:lnTo>
                <a:lnTo>
                  <a:pt x="706" y="0"/>
                </a:lnTo>
                <a:lnTo>
                  <a:pt x="0" y="0"/>
                </a:lnTo>
                <a:close/>
              </a:path>
            </a:pathLst>
          </a:custGeom>
          <a:solidFill>
            <a:schemeClr val="accent3">
              <a:alpha val="80000"/>
            </a:schemeClr>
          </a:solidFill>
          <a:ln>
            <a:noFill/>
          </a:ln>
        </p:spPr>
        <p:txBody>
          <a:bodyPr vert="horz" wrap="square" lIns="91440" tIns="45720" rIns="91440" bIns="45720" numCol="1" anchor="t" anchorCtr="0" compatLnSpc="1">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21" name="文本框 58"/>
          <p:cNvSpPr txBox="1"/>
          <p:nvPr>
            <p:custDataLst>
              <p:tags r:id="rId12"/>
            </p:custDataLst>
          </p:nvPr>
        </p:nvSpPr>
        <p:spPr>
          <a:xfrm>
            <a:off x="7072952" y="1616803"/>
            <a:ext cx="887393" cy="71090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lt1">
                    <a:lumMod val="100000"/>
                  </a:schemeClr>
                </a:solidFill>
                <a:latin typeface="+mn-ea"/>
                <a:cs typeface="+mn-lt"/>
              </a:rPr>
              <a:t>03</a:t>
            </a:r>
            <a:endParaRPr lang="en-US" altLang="zh-CN" sz="3200" spc="300">
              <a:solidFill>
                <a:schemeClr val="lt1">
                  <a:lumMod val="100000"/>
                </a:schemeClr>
              </a:solidFill>
              <a:latin typeface="+mn-ea"/>
              <a:cs typeface="+mn-lt"/>
            </a:endParaRPr>
          </a:p>
        </p:txBody>
      </p:sp>
      <p:sp>
        <p:nvSpPr>
          <p:cNvPr id="22" name="文本框 60"/>
          <p:cNvSpPr txBox="1"/>
          <p:nvPr>
            <p:custDataLst>
              <p:tags r:id="rId13"/>
            </p:custDataLst>
          </p:nvPr>
        </p:nvSpPr>
        <p:spPr>
          <a:xfrm>
            <a:off x="6332968" y="3260699"/>
            <a:ext cx="2365836" cy="2988899"/>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400" spc="150">
                <a:latin typeface="+mn-ea"/>
                <a:sym typeface="+mn-ea"/>
              </a:rPr>
              <a:t>提高认知功能：康复训练可以改善脑出血患者的认知功能，提高日常生活能力。</a:t>
            </a:r>
            <a:endParaRPr lang="zh-CN" altLang="en-US" sz="2400" spc="150">
              <a:latin typeface="+mn-ea"/>
              <a:sym typeface="+mn-ea"/>
            </a:endParaRPr>
          </a:p>
        </p:txBody>
      </p:sp>
      <p:sp>
        <p:nvSpPr>
          <p:cNvPr id="31" name="Freeform 5"/>
          <p:cNvSpPr/>
          <p:nvPr>
            <p:custDataLst>
              <p:tags r:id="rId14"/>
            </p:custDataLst>
          </p:nvPr>
        </p:nvSpPr>
        <p:spPr bwMode="auto">
          <a:xfrm>
            <a:off x="9597059" y="1490400"/>
            <a:ext cx="1532621" cy="983439"/>
          </a:xfrm>
          <a:custGeom>
            <a:gdLst>
              <a:gd name="T0" fmla="*/ 215 w 1121"/>
              <a:gd name="T1" fmla="*/ 0 h 719"/>
              <a:gd name="T2" fmla="*/ 793 w 1121"/>
              <a:gd name="T3" fmla="*/ 0 h 719"/>
              <a:gd name="T4" fmla="*/ 1121 w 1121"/>
              <a:gd name="T5" fmla="*/ 353 h 719"/>
              <a:gd name="T6" fmla="*/ 777 w 1121"/>
              <a:gd name="T7" fmla="*/ 719 h 719"/>
              <a:gd name="T8" fmla="*/ 0 w 1121"/>
              <a:gd name="T9" fmla="*/ 719 h 719"/>
              <a:gd name="T10" fmla="*/ 215 w 1121"/>
              <a:gd name="T11" fmla="*/ 0 h 719"/>
            </a:gdLst>
            <a:cxnLst>
              <a:cxn ang="0">
                <a:pos x="T0" y="T1"/>
              </a:cxn>
              <a:cxn ang="0">
                <a:pos x="T2" y="T3"/>
              </a:cxn>
              <a:cxn ang="0">
                <a:pos x="T4" y="T5"/>
              </a:cxn>
              <a:cxn ang="0">
                <a:pos x="T6" y="T7"/>
              </a:cxn>
              <a:cxn ang="0">
                <a:pos x="T8" y="T9"/>
              </a:cxn>
              <a:cxn ang="0">
                <a:pos x="T10" y="T11"/>
              </a:cxn>
            </a:cxnLst>
            <a:rect l="0" t="0" r="r" b="b"/>
            <a:pathLst>
              <a:path w="1121" h="719">
                <a:moveTo>
                  <a:pt x="215" y="0"/>
                </a:moveTo>
                <a:cubicBezTo>
                  <a:pt x="793" y="0"/>
                  <a:pt x="793" y="0"/>
                  <a:pt x="793" y="0"/>
                </a:cubicBezTo>
                <a:cubicBezTo>
                  <a:pt x="793" y="0"/>
                  <a:pt x="1109" y="27"/>
                  <a:pt x="1121" y="353"/>
                </a:cubicBezTo>
                <a:cubicBezTo>
                  <a:pt x="1113" y="719"/>
                  <a:pt x="777" y="719"/>
                  <a:pt x="777" y="719"/>
                </a:cubicBezTo>
                <a:cubicBezTo>
                  <a:pt x="0" y="719"/>
                  <a:pt x="0" y="719"/>
                  <a:pt x="0" y="719"/>
                </a:cubicBezTo>
                <a:lnTo>
                  <a:pt x="215" y="0"/>
                </a:lnTo>
                <a:close/>
              </a:path>
            </a:pathLst>
          </a:custGeom>
          <a:solidFill>
            <a:schemeClr val="accent4"/>
          </a:solidFill>
          <a:ln>
            <a:noFill/>
          </a:ln>
          <a:effectLst>
            <a:outerShdw blurRad="101600" dist="101600" dir="2700000" algn="tl" rotWithShape="0">
              <a:prstClr val="black">
                <a:alpha val="15000"/>
              </a:prst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32" name="Freeform 6"/>
          <p:cNvSpPr/>
          <p:nvPr>
            <p:custDataLst>
              <p:tags r:id="rId15"/>
            </p:custDataLst>
          </p:nvPr>
        </p:nvSpPr>
        <p:spPr bwMode="auto">
          <a:xfrm>
            <a:off x="9597059" y="2473972"/>
            <a:ext cx="406346" cy="339032"/>
          </a:xfrm>
          <a:custGeom>
            <a:gdLst>
              <a:gd name="T0" fmla="*/ 0 w 706"/>
              <a:gd name="T1" fmla="*/ 0 h 589"/>
              <a:gd name="T2" fmla="*/ 511 w 706"/>
              <a:gd name="T3" fmla="*/ 589 h 589"/>
              <a:gd name="T4" fmla="*/ 706 w 706"/>
              <a:gd name="T5" fmla="*/ 0 h 589"/>
              <a:gd name="T6" fmla="*/ 0 w 706"/>
              <a:gd name="T7" fmla="*/ 0 h 589"/>
            </a:gdLst>
            <a:cxnLst>
              <a:cxn ang="0">
                <a:pos x="T0" y="T1"/>
              </a:cxn>
              <a:cxn ang="0">
                <a:pos x="T2" y="T3"/>
              </a:cxn>
              <a:cxn ang="0">
                <a:pos x="T4" y="T5"/>
              </a:cxn>
              <a:cxn ang="0">
                <a:pos x="T6" y="T7"/>
              </a:cxn>
            </a:cxnLst>
            <a:rect l="0" t="0" r="r" b="b"/>
            <a:pathLst>
              <a:path w="706" h="589">
                <a:moveTo>
                  <a:pt x="0" y="0"/>
                </a:moveTo>
                <a:lnTo>
                  <a:pt x="511" y="589"/>
                </a:lnTo>
                <a:lnTo>
                  <a:pt x="706" y="0"/>
                </a:lnTo>
                <a:lnTo>
                  <a:pt x="0" y="0"/>
                </a:lnTo>
                <a:close/>
              </a:path>
            </a:pathLst>
          </a:custGeom>
          <a:solidFill>
            <a:schemeClr val="accent4">
              <a:alpha val="80000"/>
            </a:schemeClr>
          </a:solidFill>
          <a:ln>
            <a:noFill/>
          </a:ln>
        </p:spPr>
        <p:txBody>
          <a:bodyPr vert="horz" wrap="square" lIns="91440" tIns="45720" rIns="91440" bIns="45720" numCol="1" anchor="t" anchorCtr="0" compatLnSpc="1">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28" name="文本框 58"/>
          <p:cNvSpPr txBox="1"/>
          <p:nvPr>
            <p:custDataLst>
              <p:tags r:id="rId16"/>
            </p:custDataLst>
          </p:nvPr>
        </p:nvSpPr>
        <p:spPr>
          <a:xfrm>
            <a:off x="9919650" y="1616803"/>
            <a:ext cx="887393" cy="71090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lt1">
                    <a:lumMod val="100000"/>
                  </a:schemeClr>
                </a:solidFill>
                <a:latin typeface="+mn-ea"/>
                <a:cs typeface="+mn-lt"/>
              </a:rPr>
              <a:t>04</a:t>
            </a:r>
            <a:endParaRPr lang="en-US" altLang="zh-CN" sz="3200" spc="300">
              <a:solidFill>
                <a:schemeClr val="lt1">
                  <a:lumMod val="100000"/>
                </a:schemeClr>
              </a:solidFill>
              <a:latin typeface="+mn-ea"/>
              <a:cs typeface="+mn-lt"/>
            </a:endParaRPr>
          </a:p>
        </p:txBody>
      </p:sp>
      <p:sp>
        <p:nvSpPr>
          <p:cNvPr id="29" name="文本框 60"/>
          <p:cNvSpPr txBox="1"/>
          <p:nvPr>
            <p:custDataLst>
              <p:tags r:id="rId17"/>
            </p:custDataLst>
          </p:nvPr>
        </p:nvSpPr>
        <p:spPr>
          <a:xfrm>
            <a:off x="9180324" y="3260699"/>
            <a:ext cx="2365836" cy="2988899"/>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400" spc="150">
                <a:latin typeface="+mn-ea"/>
                <a:sym typeface="+mn-ea"/>
              </a:rPr>
              <a:t>减轻心理压力：康复训练可以帮助脑出血患者减轻心理压力，提高自信心和自尊心。</a:t>
            </a:r>
            <a:endParaRPr lang="zh-CN" altLang="en-US" sz="2400" spc="150">
              <a:latin typeface="+mn-ea"/>
              <a:sym typeface="+mn-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1"/>
          </p:nvPr>
        </p:nvSpPr>
        <p:spPr/>
        <p:txBody>
          <a:bodyPr/>
          <a:lstStyle/>
          <a:p>
            <a:r>
              <a:rPr lang="zh-CN" altLang="en-US"/>
              <a:t>物理康复训练的作用</a:t>
            </a:r>
            <a:endParaRPr lang="zh-CN" altLang="en-US"/>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1"/>
          </p:nvPr>
        </p:nvSpPr>
        <p:spPr/>
        <p:txBody>
          <a:bodyPr/>
          <a:lstStyle/>
          <a:p>
            <a:r>
              <a:rPr lang="zh-CN" altLang="en-US"/>
              <a:t>康复训练的目标</a:t>
            </a:r>
            <a:endParaRPr lang="zh-CN" altLang="en-US"/>
          </a:p>
        </p:txBody>
      </p:sp>
      <p:sp>
        <p:nvSpPr>
          <p:cNvPr id="21" name="矩形: 圆角 4"/>
          <p:cNvSpPr/>
          <p:nvPr>
            <p:custDataLst>
              <p:tags r:id="rId2"/>
            </p:custDataLst>
          </p:nvPr>
        </p:nvSpPr>
        <p:spPr>
          <a:xfrm>
            <a:off x="608400" y="1924173"/>
            <a:ext cx="2569227" cy="3892000"/>
          </a:xfrm>
          <a:prstGeom prst="roundRect">
            <a:avLst/>
          </a:prstGeom>
          <a:noFill/>
          <a:ln>
            <a:solidFill>
              <a:schemeClr val="lt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lang="zh-CN" altLang="en-US">
              <a:solidFill>
                <a:schemeClr val="lt1"/>
              </a:solidFill>
              <a:latin typeface="+mn-ea"/>
              <a:sym typeface="Arial" pitchFamily="34" charset="0"/>
            </a:endParaRPr>
          </a:p>
        </p:txBody>
      </p:sp>
      <p:sp>
        <p:nvSpPr>
          <p:cNvPr id="23" name="矩形: 圆角 4"/>
          <p:cNvSpPr/>
          <p:nvPr>
            <p:custDataLst>
              <p:tags r:id="rId3"/>
            </p:custDataLst>
          </p:nvPr>
        </p:nvSpPr>
        <p:spPr>
          <a:xfrm>
            <a:off x="3408336" y="1924173"/>
            <a:ext cx="2569227" cy="3892000"/>
          </a:xfrm>
          <a:prstGeom prst="roundRect">
            <a:avLst/>
          </a:prstGeom>
          <a:noFill/>
          <a:ln>
            <a:solidFill>
              <a:schemeClr val="lt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lang="zh-CN" altLang="en-US">
              <a:solidFill>
                <a:schemeClr val="lt1"/>
              </a:solidFill>
              <a:latin typeface="+mn-ea"/>
              <a:sym typeface="Arial" pitchFamily="34" charset="0"/>
            </a:endParaRPr>
          </a:p>
        </p:txBody>
      </p:sp>
      <p:sp>
        <p:nvSpPr>
          <p:cNvPr id="25" name="文本框 24"/>
          <p:cNvSpPr txBox="1"/>
          <p:nvPr>
            <p:custDataLst>
              <p:tags r:id="rId4"/>
            </p:custDataLst>
          </p:nvPr>
        </p:nvSpPr>
        <p:spPr>
          <a:xfrm>
            <a:off x="823533" y="3594502"/>
            <a:ext cx="2138971" cy="1843818"/>
          </a:xfrm>
          <a:prstGeom prst="rect">
            <a:avLst/>
          </a:prstGeom>
          <a:noFill/>
        </p:spPr>
        <p:txBody>
          <a:bodyPr wrap="square" lIns="71755" tIns="46800" rIns="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pPr>
            <a:r>
              <a:rPr lang="zh-CN" altLang="en-US" spc="150">
                <a:latin typeface="+mn-ea"/>
                <a:sym typeface="Arial" pitchFamily="34" charset="0"/>
              </a:rPr>
              <a:t>恢复肢体功能：提高运动能力，改善生活质量</a:t>
            </a:r>
            <a:endParaRPr lang="zh-CN" altLang="en-US" spc="150">
              <a:latin typeface="+mn-ea"/>
              <a:sym typeface="Arial" pitchFamily="34" charset="0"/>
            </a:endParaRPr>
          </a:p>
        </p:txBody>
      </p:sp>
      <p:sp>
        <p:nvSpPr>
          <p:cNvPr id="27" name="文本框 26"/>
          <p:cNvSpPr txBox="1"/>
          <p:nvPr>
            <p:custDataLst>
              <p:tags r:id="rId5"/>
            </p:custDataLst>
          </p:nvPr>
        </p:nvSpPr>
        <p:spPr>
          <a:xfrm>
            <a:off x="3623469" y="3594502"/>
            <a:ext cx="2138971" cy="1843818"/>
          </a:xfrm>
          <a:prstGeom prst="rect">
            <a:avLst/>
          </a:prstGeom>
          <a:noFill/>
        </p:spPr>
        <p:txBody>
          <a:bodyPr wrap="square" lIns="71755" tIns="46800" rIns="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pPr>
            <a:r>
              <a:rPr lang="zh-CN" altLang="en-US" spc="150">
                <a:latin typeface="+mn-ea"/>
                <a:sym typeface="Arial" pitchFamily="34" charset="0"/>
              </a:rPr>
              <a:t>预防并发症：减少肌肉萎缩、关节僵硬等并发症的发生</a:t>
            </a:r>
            <a:endParaRPr lang="zh-CN" altLang="en-US" spc="150">
              <a:latin typeface="+mn-ea"/>
              <a:sym typeface="Arial" pitchFamily="34" charset="0"/>
            </a:endParaRPr>
          </a:p>
        </p:txBody>
      </p:sp>
      <p:sp>
        <p:nvSpPr>
          <p:cNvPr id="28" name="文本框 27"/>
          <p:cNvSpPr txBox="1"/>
          <p:nvPr>
            <p:custDataLst>
              <p:tags r:id="rId6"/>
            </p:custDataLst>
          </p:nvPr>
        </p:nvSpPr>
        <p:spPr>
          <a:xfrm>
            <a:off x="1024537" y="2357007"/>
            <a:ext cx="1736883" cy="1093235"/>
          </a:xfrm>
          <a:prstGeom prst="rect">
            <a:avLst/>
          </a:prstGeom>
          <a:noFill/>
        </p:spPr>
        <p:txBody>
          <a:bodyPr wrap="square" r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6000" b="1">
                <a:solidFill>
                  <a:schemeClr val="accent1"/>
                </a:solidFill>
                <a:latin typeface="+mn-ea"/>
              </a:rPr>
              <a:t>01</a:t>
            </a:r>
            <a:endParaRPr lang="en-US" altLang="zh-CN" sz="6000" b="1">
              <a:solidFill>
                <a:schemeClr val="accent1"/>
              </a:solidFill>
              <a:latin typeface="+mn-ea"/>
            </a:endParaRPr>
          </a:p>
        </p:txBody>
      </p:sp>
      <p:sp>
        <p:nvSpPr>
          <p:cNvPr id="29" name="文本框 28"/>
          <p:cNvSpPr txBox="1"/>
          <p:nvPr>
            <p:custDataLst>
              <p:tags r:id="rId7"/>
            </p:custDataLst>
          </p:nvPr>
        </p:nvSpPr>
        <p:spPr>
          <a:xfrm>
            <a:off x="3824474" y="2357007"/>
            <a:ext cx="1736883" cy="1093235"/>
          </a:xfrm>
          <a:prstGeom prst="rect">
            <a:avLst/>
          </a:prstGeom>
          <a:noFill/>
        </p:spPr>
        <p:txBody>
          <a:bodyPr wrap="square" r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6000" b="1">
                <a:solidFill>
                  <a:schemeClr val="accent4"/>
                </a:solidFill>
                <a:latin typeface="+mn-ea"/>
              </a:rPr>
              <a:t>02</a:t>
            </a:r>
            <a:endParaRPr lang="en-US" altLang="zh-CN" sz="6000" b="1">
              <a:solidFill>
                <a:schemeClr val="accent4"/>
              </a:solidFill>
              <a:latin typeface="+mn-ea"/>
            </a:endParaRPr>
          </a:p>
        </p:txBody>
      </p:sp>
      <p:sp>
        <p:nvSpPr>
          <p:cNvPr id="30" name="矩形: 圆角 4"/>
          <p:cNvSpPr/>
          <p:nvPr>
            <p:custDataLst>
              <p:tags r:id="rId8"/>
            </p:custDataLst>
          </p:nvPr>
        </p:nvSpPr>
        <p:spPr>
          <a:xfrm>
            <a:off x="6208915" y="1924173"/>
            <a:ext cx="2569227" cy="3892000"/>
          </a:xfrm>
          <a:prstGeom prst="roundRect">
            <a:avLst/>
          </a:prstGeom>
          <a:noFill/>
          <a:ln>
            <a:solidFill>
              <a:schemeClr val="lt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lang="zh-CN" altLang="en-US">
              <a:solidFill>
                <a:schemeClr val="lt1"/>
              </a:solidFill>
              <a:latin typeface="+mn-ea"/>
              <a:sym typeface="Arial" pitchFamily="34" charset="0"/>
            </a:endParaRPr>
          </a:p>
        </p:txBody>
      </p:sp>
      <p:sp>
        <p:nvSpPr>
          <p:cNvPr id="31" name="文本框 30"/>
          <p:cNvSpPr txBox="1"/>
          <p:nvPr>
            <p:custDataLst>
              <p:tags r:id="rId9"/>
            </p:custDataLst>
          </p:nvPr>
        </p:nvSpPr>
        <p:spPr>
          <a:xfrm>
            <a:off x="6424048" y="3594502"/>
            <a:ext cx="2138971" cy="1843818"/>
          </a:xfrm>
          <a:prstGeom prst="rect">
            <a:avLst/>
          </a:prstGeom>
          <a:noFill/>
        </p:spPr>
        <p:txBody>
          <a:bodyPr wrap="square" lIns="71755" tIns="46800" rIns="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pPr>
            <a:r>
              <a:rPr lang="zh-CN" altLang="en-US" spc="150">
                <a:latin typeface="+mn-ea"/>
                <a:sym typeface="Arial" pitchFamily="34" charset="0"/>
              </a:rPr>
              <a:t>提高生活自理能力：提高患者日常生活能力，减轻家庭负担</a:t>
            </a:r>
            <a:endParaRPr lang="zh-CN" altLang="en-US" spc="150">
              <a:latin typeface="+mn-ea"/>
              <a:sym typeface="Arial" pitchFamily="34" charset="0"/>
            </a:endParaRPr>
          </a:p>
        </p:txBody>
      </p:sp>
      <p:sp>
        <p:nvSpPr>
          <p:cNvPr id="32" name="文本框 31"/>
          <p:cNvSpPr txBox="1"/>
          <p:nvPr>
            <p:custDataLst>
              <p:tags r:id="rId10"/>
            </p:custDataLst>
          </p:nvPr>
        </p:nvSpPr>
        <p:spPr>
          <a:xfrm>
            <a:off x="6625052" y="2357007"/>
            <a:ext cx="1736883" cy="1093235"/>
          </a:xfrm>
          <a:prstGeom prst="rect">
            <a:avLst/>
          </a:prstGeom>
          <a:noFill/>
        </p:spPr>
        <p:txBody>
          <a:bodyPr wrap="square" r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6000" b="1">
                <a:solidFill>
                  <a:schemeClr val="accent1"/>
                </a:solidFill>
                <a:latin typeface="+mn-ea"/>
              </a:rPr>
              <a:t>03</a:t>
            </a:r>
            <a:endParaRPr lang="en-US" altLang="zh-CN" sz="6000" b="1">
              <a:solidFill>
                <a:schemeClr val="accent1"/>
              </a:solidFill>
              <a:latin typeface="+mn-ea"/>
            </a:endParaRPr>
          </a:p>
        </p:txBody>
      </p:sp>
      <p:sp>
        <p:nvSpPr>
          <p:cNvPr id="7" name="矩形: 圆角 4"/>
          <p:cNvSpPr/>
          <p:nvPr>
            <p:custDataLst>
              <p:tags r:id="rId11"/>
            </p:custDataLst>
          </p:nvPr>
        </p:nvSpPr>
        <p:spPr>
          <a:xfrm>
            <a:off x="9008851" y="1924173"/>
            <a:ext cx="2569227" cy="3892000"/>
          </a:xfrm>
          <a:prstGeom prst="roundRect">
            <a:avLst/>
          </a:prstGeom>
          <a:noFill/>
          <a:ln>
            <a:solidFill>
              <a:schemeClr val="lt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lang="zh-CN" altLang="en-US">
              <a:solidFill>
                <a:schemeClr val="lt1"/>
              </a:solidFill>
              <a:latin typeface="+mn-ea"/>
              <a:sym typeface="Arial" pitchFamily="34" charset="0"/>
            </a:endParaRPr>
          </a:p>
        </p:txBody>
      </p:sp>
      <p:sp>
        <p:nvSpPr>
          <p:cNvPr id="11" name="文本框 10"/>
          <p:cNvSpPr txBox="1"/>
          <p:nvPr>
            <p:custDataLst>
              <p:tags r:id="rId12"/>
            </p:custDataLst>
          </p:nvPr>
        </p:nvSpPr>
        <p:spPr>
          <a:xfrm>
            <a:off x="9223984" y="3594502"/>
            <a:ext cx="2138971" cy="1843818"/>
          </a:xfrm>
          <a:prstGeom prst="rect">
            <a:avLst/>
          </a:prstGeom>
          <a:noFill/>
        </p:spPr>
        <p:txBody>
          <a:bodyPr wrap="square" lIns="71755" tIns="46800" rIns="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en-US" spc="150">
                <a:latin typeface="+mn-ea"/>
                <a:sym typeface="Arial" pitchFamily="34" charset="0"/>
              </a:rPr>
              <a:t>促进心理康复：提高患者自信心，减轻心理压力，促进心理健康</a:t>
            </a:r>
            <a:endParaRPr lang="zh-CN" altLang="en-US" spc="150">
              <a:latin typeface="+mn-ea"/>
              <a:sym typeface="Arial" pitchFamily="34" charset="0"/>
            </a:endParaRPr>
          </a:p>
        </p:txBody>
      </p:sp>
      <p:sp>
        <p:nvSpPr>
          <p:cNvPr id="12" name="文本框 11"/>
          <p:cNvSpPr txBox="1"/>
          <p:nvPr>
            <p:custDataLst>
              <p:tags r:id="rId13"/>
            </p:custDataLst>
          </p:nvPr>
        </p:nvSpPr>
        <p:spPr>
          <a:xfrm>
            <a:off x="9424989" y="2357007"/>
            <a:ext cx="1736883" cy="1093235"/>
          </a:xfrm>
          <a:prstGeom prst="rect">
            <a:avLst/>
          </a:prstGeom>
          <a:noFill/>
        </p:spPr>
        <p:txBody>
          <a:bodyPr wrap="square" r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6000" b="1">
                <a:solidFill>
                  <a:schemeClr val="accent1"/>
                </a:solidFill>
                <a:latin typeface="+mn-ea"/>
              </a:rPr>
              <a:t>04</a:t>
            </a:r>
            <a:endParaRPr lang="en-US" altLang="zh-CN" sz="6000" b="1">
              <a:solidFill>
                <a:schemeClr val="accent1"/>
              </a:solidFill>
              <a:latin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6"/>
            <p:custDataLst>
              <p:tags r:id="rId2"/>
            </p:custDataLst>
          </p:nvPr>
        </p:nvSpPr>
        <p:spPr>
          <a:xfrm>
            <a:off x="3124200" y="1438910"/>
            <a:ext cx="1717040" cy="3496310"/>
          </a:xfrm>
        </p:spPr>
        <p:txBody>
          <a:bodyPr/>
          <a:lstStyle/>
          <a:p>
            <a:r>
              <a:rPr lang="zh-CN" altLang="en-US">
                <a:latin typeface="+mj-ea"/>
                <a:ea typeface="+mj-ea"/>
              </a:rPr>
              <a:t>03</a:t>
            </a:r>
            <a:endParaRPr lang="zh-CN" altLang="en-US">
              <a:latin typeface="+mj-ea"/>
              <a:ea typeface="+mj-ea"/>
            </a:endParaRPr>
          </a:p>
        </p:txBody>
      </p:sp>
      <p:sp>
        <p:nvSpPr>
          <p:cNvPr id="4" name="标题 3"/>
          <p:cNvSpPr>
            <a:spLocks noGrp="1"/>
          </p:cNvSpPr>
          <p:nvPr>
            <p:ph type="title" idx="5"/>
            <p:custDataLst>
              <p:tags r:id="rId3"/>
            </p:custDataLst>
          </p:nvPr>
        </p:nvSpPr>
        <p:spPr/>
        <p:txBody>
          <a:bodyPr/>
          <a:lstStyle/>
          <a:p>
            <a:r>
              <a:rPr lang="zh-CN" altLang="en-US">
                <a:latin typeface="+mj-ea"/>
                <a:ea typeface="+mj-ea"/>
              </a:rPr>
              <a:t>护理查房的目的和程序</a:t>
            </a:r>
            <a:endParaRPr lang="zh-CN" altLang="en-US">
              <a:latin typeface="+mj-ea"/>
              <a:ea typeface="+mj-ea"/>
            </a:endParaRPr>
          </a:p>
        </p:txBody>
      </p:sp>
    </p:spTree>
    <p:custDataLst>
      <p:tags r:id="rId4"/>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1"/>
          </p:nvPr>
        </p:nvSpPr>
        <p:spPr/>
        <p:txBody>
          <a:bodyPr/>
          <a:lstStyle/>
          <a:p>
            <a:r>
              <a:rPr lang="zh-CN" altLang="en-US"/>
              <a:t>护理查房的目的</a:t>
            </a:r>
            <a:endParaRPr lang="zh-CN" altLang="en-US"/>
          </a:p>
        </p:txBody>
      </p:sp>
      <p:sp>
        <p:nvSpPr>
          <p:cNvPr id="20" name="矩形 19"/>
          <p:cNvSpPr/>
          <p:nvPr>
            <p:custDataLst>
              <p:tags r:id="rId2"/>
            </p:custDataLst>
          </p:nvPr>
        </p:nvSpPr>
        <p:spPr>
          <a:xfrm>
            <a:off x="877645" y="3247688"/>
            <a:ext cx="5006175" cy="1244624"/>
          </a:xfrm>
          <a:prstGeom prst="rect">
            <a:avLst/>
          </a:prstGeom>
          <a:solidFill>
            <a:schemeClr val="accent2">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5" name="文本框 4"/>
          <p:cNvSpPr txBox="1"/>
          <p:nvPr>
            <p:custDataLst>
              <p:tags r:id="rId3"/>
            </p:custDataLst>
          </p:nvPr>
        </p:nvSpPr>
        <p:spPr>
          <a:xfrm>
            <a:off x="608400" y="3600755"/>
            <a:ext cx="538490" cy="538490"/>
          </a:xfrm>
          <a:prstGeom prst="rect">
            <a:avLst/>
          </a:prstGeom>
          <a:solidFill>
            <a:schemeClr val="accent2"/>
          </a:solidFill>
        </p:spPr>
        <p:txBody>
          <a:bodyPr vert="horz" wrap="square" lIns="91440" tIns="45720" rIns="91440" bIns="45720" rtlCol="0" anchor="ctr" anchorCtr="0">
            <a:normAutofit/>
          </a:bodyPr>
          <a:lstStyle>
            <a:defPPr>
              <a:defRPr lang="zh-CN"/>
            </a:defPPr>
            <a:lvl1pPr marL="0" marR="0" lvl="0" algn="l" defTabSz="914400" rtl="0" eaLnBrk="1" fontAlgn="auto" latinLnBrk="0" hangingPunct="1">
              <a:lnSpc>
                <a:spcPct val="100000"/>
              </a:lnSpc>
              <a:spcBef>
                <a:spcPct val="0"/>
              </a:spcBef>
              <a:spcAft>
                <a:spcPct val="0"/>
              </a:spcAft>
              <a:buNone/>
              <a:defRPr kumimoji="0" lang="zh-CN" altLang="en-US" sz="2400" b="0" i="0" u="none" strike="noStrike" kern="1200" cap="none" spc="200" normalizeH="0" baseline="0" noProof="1">
                <a:solidFill>
                  <a:schemeClr val="tx1"/>
                </a:solidFill>
                <a:uFillTx/>
                <a:latin typeface="Arial" pitchFamily="34" charset="0"/>
                <a:ea typeface="微软雅黑"/>
                <a:cs typeface="+mj-cs"/>
                <a:sym typeface="+mn-ea"/>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20000"/>
              </a:lnSpc>
              <a:buClrTx/>
              <a:buSzTx/>
              <a:buFontTx/>
            </a:pPr>
            <a:r>
              <a:rPr lang="en-US" altLang="zh-CN" b="1" spc="150">
                <a:solidFill>
                  <a:srgbClr val="FFFFFF"/>
                </a:solidFill>
                <a:latin typeface="+mn-ea"/>
                <a:ea typeface="+mn-ea"/>
                <a:cs typeface="+mj-lt"/>
                <a:sym typeface="+mn-ea"/>
              </a:rPr>
              <a:t>03</a:t>
            </a:r>
            <a:endParaRPr lang="en-US" altLang="zh-CN" b="1" spc="150">
              <a:solidFill>
                <a:srgbClr val="FFFFFF"/>
              </a:solidFill>
              <a:latin typeface="+mn-ea"/>
              <a:ea typeface="+mn-ea"/>
              <a:cs typeface="+mj-lt"/>
              <a:sym typeface="+mn-ea"/>
            </a:endParaRPr>
          </a:p>
        </p:txBody>
      </p:sp>
      <p:sp>
        <p:nvSpPr>
          <p:cNvPr id="6" name="文本框 10"/>
          <p:cNvSpPr txBox="1"/>
          <p:nvPr>
            <p:custDataLst>
              <p:tags r:id="rId4"/>
            </p:custDataLst>
          </p:nvPr>
        </p:nvSpPr>
        <p:spPr>
          <a:xfrm>
            <a:off x="1362159" y="3346750"/>
            <a:ext cx="4252417" cy="1046373"/>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提高护理人员的专业素质和技能水平</a:t>
            </a:r>
            <a:endParaRPr lang="zh-CN" altLang="en-US" sz="2000" spc="150">
              <a:solidFill>
                <a:schemeClr val="tx1">
                  <a:lumMod val="85000"/>
                  <a:lumOff val="15000"/>
                </a:schemeClr>
              </a:solidFill>
              <a:latin typeface="+mn-ea"/>
              <a:sym typeface="+mn-ea"/>
            </a:endParaRPr>
          </a:p>
        </p:txBody>
      </p:sp>
      <p:sp>
        <p:nvSpPr>
          <p:cNvPr id="40" name="矩形 39"/>
          <p:cNvSpPr/>
          <p:nvPr>
            <p:custDataLst>
              <p:tags r:id="rId5"/>
            </p:custDataLst>
          </p:nvPr>
        </p:nvSpPr>
        <p:spPr>
          <a:xfrm>
            <a:off x="6571164" y="3225463"/>
            <a:ext cx="5006175" cy="1244624"/>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42" name="文本框 41"/>
          <p:cNvSpPr txBox="1"/>
          <p:nvPr>
            <p:custDataLst>
              <p:tags r:id="rId6"/>
            </p:custDataLst>
          </p:nvPr>
        </p:nvSpPr>
        <p:spPr>
          <a:xfrm>
            <a:off x="6301919" y="3578529"/>
            <a:ext cx="538490" cy="538490"/>
          </a:xfrm>
          <a:prstGeom prst="rect">
            <a:avLst/>
          </a:prstGeom>
          <a:solidFill>
            <a:schemeClr val="accent1"/>
          </a:solidFill>
        </p:spPr>
        <p:txBody>
          <a:bodyPr vert="horz" wrap="square" lIns="91440" tIns="45720" rIns="91440" bIns="45720" rtlCol="0" anchor="ctr" anchorCtr="0">
            <a:normAutofit/>
          </a:bodyPr>
          <a:lstStyle>
            <a:defPPr>
              <a:defRPr lang="zh-CN"/>
            </a:defPPr>
            <a:lvl1pPr marL="0" marR="0" lvl="0" algn="l" defTabSz="914400" rtl="0" eaLnBrk="1" fontAlgn="auto" latinLnBrk="0" hangingPunct="1">
              <a:lnSpc>
                <a:spcPct val="100000"/>
              </a:lnSpc>
              <a:spcBef>
                <a:spcPct val="0"/>
              </a:spcBef>
              <a:spcAft>
                <a:spcPct val="0"/>
              </a:spcAft>
              <a:buNone/>
              <a:defRPr kumimoji="0" lang="zh-CN" altLang="en-US" sz="2400" b="0" i="0" u="none" strike="noStrike" kern="1200" cap="none" spc="200" normalizeH="0" baseline="0" noProof="1">
                <a:solidFill>
                  <a:schemeClr val="tx1"/>
                </a:solidFill>
                <a:uFillTx/>
                <a:latin typeface="Arial" pitchFamily="34" charset="0"/>
                <a:ea typeface="微软雅黑"/>
                <a:cs typeface="+mj-cs"/>
                <a:sym typeface="+mn-ea"/>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20000"/>
              </a:lnSpc>
              <a:buClrTx/>
              <a:buSzTx/>
              <a:buFontTx/>
            </a:pPr>
            <a:r>
              <a:rPr lang="en-US" altLang="zh-CN" b="1" spc="150">
                <a:solidFill>
                  <a:srgbClr val="FFFFFF"/>
                </a:solidFill>
                <a:latin typeface="+mn-ea"/>
                <a:ea typeface="+mn-ea"/>
                <a:cs typeface="+mj-lt"/>
                <a:sym typeface="+mn-ea"/>
              </a:rPr>
              <a:t>04</a:t>
            </a:r>
            <a:endParaRPr lang="en-US" altLang="zh-CN" b="1" spc="150">
              <a:solidFill>
                <a:srgbClr val="FFFFFF"/>
              </a:solidFill>
              <a:latin typeface="+mn-ea"/>
              <a:ea typeface="+mn-ea"/>
              <a:cs typeface="+mj-lt"/>
              <a:sym typeface="+mn-ea"/>
            </a:endParaRPr>
          </a:p>
        </p:txBody>
      </p:sp>
      <p:sp>
        <p:nvSpPr>
          <p:cNvPr id="39" name="文本框 10"/>
          <p:cNvSpPr txBox="1"/>
          <p:nvPr>
            <p:custDataLst>
              <p:tags r:id="rId7"/>
            </p:custDataLst>
          </p:nvPr>
        </p:nvSpPr>
        <p:spPr>
          <a:xfrm>
            <a:off x="7055679" y="3324524"/>
            <a:ext cx="4252417" cy="1046373"/>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加强团队协作，提高护理服务质量</a:t>
            </a:r>
            <a:endParaRPr lang="zh-CN" altLang="en-US" sz="2000" spc="150">
              <a:solidFill>
                <a:schemeClr val="tx1">
                  <a:lumMod val="85000"/>
                  <a:lumOff val="15000"/>
                </a:schemeClr>
              </a:solidFill>
              <a:latin typeface="+mn-ea"/>
              <a:sym typeface="+mn-ea"/>
            </a:endParaRPr>
          </a:p>
        </p:txBody>
      </p:sp>
      <p:sp>
        <p:nvSpPr>
          <p:cNvPr id="10" name="矩形 9"/>
          <p:cNvSpPr/>
          <p:nvPr>
            <p:custDataLst>
              <p:tags r:id="rId8"/>
            </p:custDataLst>
          </p:nvPr>
        </p:nvSpPr>
        <p:spPr>
          <a:xfrm>
            <a:off x="877645" y="1728739"/>
            <a:ext cx="5006175" cy="1244624"/>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4" name="文本框 3"/>
          <p:cNvSpPr txBox="1"/>
          <p:nvPr>
            <p:custDataLst>
              <p:tags r:id="rId9"/>
            </p:custDataLst>
          </p:nvPr>
        </p:nvSpPr>
        <p:spPr>
          <a:xfrm>
            <a:off x="608400" y="2081806"/>
            <a:ext cx="538490" cy="538490"/>
          </a:xfrm>
          <a:prstGeom prst="rect">
            <a:avLst/>
          </a:prstGeom>
          <a:solidFill>
            <a:schemeClr val="accent1"/>
          </a:solidFill>
        </p:spPr>
        <p:txBody>
          <a:bodyPr vert="horz" wrap="square" lIns="91440" tIns="45720" rIns="91440" bIns="45720" rtlCol="0" anchor="ctr" anchorCtr="0">
            <a:normAutofit/>
          </a:bodyPr>
          <a:lstStyle>
            <a:defPPr>
              <a:defRPr lang="zh-CN"/>
            </a:defPPr>
            <a:lvl1pPr marL="0" marR="0" lvl="0" algn="l" defTabSz="914400" rtl="0" eaLnBrk="1" fontAlgn="auto" latinLnBrk="0" hangingPunct="1">
              <a:lnSpc>
                <a:spcPct val="100000"/>
              </a:lnSpc>
              <a:spcBef>
                <a:spcPct val="0"/>
              </a:spcBef>
              <a:spcAft>
                <a:spcPct val="0"/>
              </a:spcAft>
              <a:buNone/>
              <a:defRPr kumimoji="0" lang="zh-CN" altLang="en-US" sz="2400" b="0" i="0" u="none" strike="noStrike" kern="1200" cap="none" spc="200" normalizeH="0" baseline="0" noProof="1">
                <a:solidFill>
                  <a:schemeClr val="tx1"/>
                </a:solidFill>
                <a:uFillTx/>
                <a:latin typeface="Arial" pitchFamily="34" charset="0"/>
                <a:ea typeface="微软雅黑"/>
                <a:cs typeface="+mj-cs"/>
                <a:sym typeface="+mn-ea"/>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20000"/>
              </a:lnSpc>
              <a:buClrTx/>
              <a:buSzTx/>
              <a:buFontTx/>
            </a:pPr>
            <a:r>
              <a:rPr lang="en-US" altLang="zh-CN" b="1" spc="150">
                <a:solidFill>
                  <a:srgbClr val="FFFFFF"/>
                </a:solidFill>
                <a:latin typeface="+mn-ea"/>
                <a:ea typeface="+mn-ea"/>
                <a:cs typeface="+mj-lt"/>
                <a:sym typeface="+mn-ea"/>
              </a:rPr>
              <a:t>01</a:t>
            </a:r>
            <a:endParaRPr lang="en-US" altLang="zh-CN" b="1" spc="150">
              <a:solidFill>
                <a:srgbClr val="FFFFFF"/>
              </a:solidFill>
              <a:latin typeface="+mn-ea"/>
              <a:ea typeface="+mn-ea"/>
              <a:cs typeface="+mj-lt"/>
              <a:sym typeface="+mn-ea"/>
            </a:endParaRPr>
          </a:p>
        </p:txBody>
      </p:sp>
      <p:sp>
        <p:nvSpPr>
          <p:cNvPr id="14" name="文本框 10"/>
          <p:cNvSpPr txBox="1"/>
          <p:nvPr>
            <p:custDataLst>
              <p:tags r:id="rId10"/>
            </p:custDataLst>
          </p:nvPr>
        </p:nvSpPr>
        <p:spPr>
          <a:xfrm>
            <a:off x="1362159" y="1828436"/>
            <a:ext cx="4252417" cy="1046373"/>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评估患者康复情况，制定个性化的康复计划</a:t>
            </a:r>
            <a:endParaRPr lang="zh-CN" altLang="en-US" sz="2000" spc="150">
              <a:solidFill>
                <a:schemeClr val="tx1">
                  <a:lumMod val="85000"/>
                  <a:lumOff val="15000"/>
                </a:schemeClr>
              </a:solidFill>
              <a:latin typeface="+mn-ea"/>
              <a:sym typeface="+mn-ea"/>
            </a:endParaRPr>
          </a:p>
        </p:txBody>
      </p:sp>
      <p:sp>
        <p:nvSpPr>
          <p:cNvPr id="13" name="矩形 12"/>
          <p:cNvSpPr/>
          <p:nvPr>
            <p:custDataLst>
              <p:tags r:id="rId11"/>
            </p:custDataLst>
          </p:nvPr>
        </p:nvSpPr>
        <p:spPr>
          <a:xfrm>
            <a:off x="6571164" y="1728739"/>
            <a:ext cx="5006175" cy="1244624"/>
          </a:xfrm>
          <a:prstGeom prst="rect">
            <a:avLst/>
          </a:prstGeom>
          <a:solidFill>
            <a:schemeClr val="accent2">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29" name="文本框 10"/>
          <p:cNvSpPr txBox="1"/>
          <p:nvPr>
            <p:custDataLst>
              <p:tags r:id="rId12"/>
            </p:custDataLst>
          </p:nvPr>
        </p:nvSpPr>
        <p:spPr>
          <a:xfrm>
            <a:off x="7055679" y="1828436"/>
            <a:ext cx="4252417" cy="1046373"/>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及时发现并解决康复过程中的问题，提高康复效果</a:t>
            </a:r>
            <a:endParaRPr lang="zh-CN" altLang="en-US" sz="2000" spc="150">
              <a:solidFill>
                <a:schemeClr val="tx1">
                  <a:lumMod val="85000"/>
                  <a:lumOff val="15000"/>
                </a:schemeClr>
              </a:solidFill>
              <a:latin typeface="+mn-ea"/>
              <a:sym typeface="+mn-ea"/>
            </a:endParaRPr>
          </a:p>
        </p:txBody>
      </p:sp>
      <p:sp>
        <p:nvSpPr>
          <p:cNvPr id="57" name="标题 5"/>
          <p:cNvSpPr txBox="1">
            <a:spLocks noGrp="1"/>
          </p:cNvSpPr>
          <p:nvPr>
            <p:custDataLst>
              <p:tags r:id="rId13"/>
            </p:custDataLst>
          </p:nvPr>
        </p:nvSpPr>
        <p:spPr>
          <a:xfrm>
            <a:off x="6301919" y="2081806"/>
            <a:ext cx="538490" cy="538490"/>
          </a:xfrm>
          <a:prstGeom prst="rect">
            <a:avLst/>
          </a:prstGeom>
          <a:solidFill>
            <a:schemeClr val="accent2"/>
          </a:solidFill>
        </p:spPr>
        <p:txBody>
          <a:bodyPr vert="horz" wrap="square" lIns="91440" tIns="45720" rIns="91440" bIns="45720" rtlCol="0" anchor="ctr" anchorCtr="0">
            <a:normAutofit/>
          </a:bodyPr>
          <a:lstStyle>
            <a:defPPr>
              <a:defRPr lang="zh-CN"/>
            </a:defPPr>
            <a:lvl1pPr marL="0" marR="0" lvl="0" algn="l" defTabSz="914400" rtl="0" eaLnBrk="1" fontAlgn="auto" latinLnBrk="0" hangingPunct="1">
              <a:lnSpc>
                <a:spcPct val="100000"/>
              </a:lnSpc>
              <a:spcBef>
                <a:spcPct val="0"/>
              </a:spcBef>
              <a:spcAft>
                <a:spcPct val="0"/>
              </a:spcAft>
              <a:buNone/>
              <a:defRPr kumimoji="0" lang="zh-CN" altLang="en-US" sz="2400" b="0" i="0" u="none" strike="noStrike" kern="1200" cap="none" spc="200" normalizeH="0" baseline="0" noProof="1">
                <a:solidFill>
                  <a:schemeClr val="tx1"/>
                </a:solidFill>
                <a:uFillTx/>
                <a:latin typeface="Arial" pitchFamily="34" charset="0"/>
                <a:ea typeface="微软雅黑"/>
                <a:cs typeface="+mj-cs"/>
                <a:sym typeface="+mn-ea"/>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20000"/>
              </a:lnSpc>
              <a:buClrTx/>
              <a:buSzTx/>
              <a:buFontTx/>
            </a:pPr>
            <a:r>
              <a:rPr lang="en-US" altLang="zh-CN" b="1" spc="150">
                <a:solidFill>
                  <a:srgbClr val="FFFFFF"/>
                </a:solidFill>
                <a:latin typeface="+mn-ea"/>
                <a:ea typeface="+mn-ea"/>
                <a:cs typeface="+mj-lt"/>
                <a:sym typeface="+mn-ea"/>
              </a:rPr>
              <a:t>02</a:t>
            </a:r>
            <a:endParaRPr lang="en-US" altLang="zh-CN" b="1" spc="150">
              <a:solidFill>
                <a:srgbClr val="FFFFFF"/>
              </a:solidFill>
              <a:latin typeface="+mn-ea"/>
              <a:ea typeface="+mn-ea"/>
              <a:cs typeface="+mj-lt"/>
              <a:sym typeface="+mn-ea"/>
            </a:endParaRPr>
          </a:p>
        </p:txBody>
      </p:sp>
      <p:sp>
        <p:nvSpPr>
          <p:cNvPr id="64" name="矩形 63"/>
          <p:cNvSpPr/>
          <p:nvPr>
            <p:custDataLst>
              <p:tags r:id="rId14"/>
            </p:custDataLst>
          </p:nvPr>
        </p:nvSpPr>
        <p:spPr>
          <a:xfrm>
            <a:off x="877645" y="4766637"/>
            <a:ext cx="5006175" cy="1244624"/>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latin typeface="+mn-ea"/>
              <a:sym typeface="+mn-ea"/>
            </a:endParaRPr>
          </a:p>
        </p:txBody>
      </p:sp>
      <p:sp>
        <p:nvSpPr>
          <p:cNvPr id="65" name="文本框 64"/>
          <p:cNvSpPr txBox="1"/>
          <p:nvPr>
            <p:custDataLst>
              <p:tags r:id="rId15"/>
            </p:custDataLst>
          </p:nvPr>
        </p:nvSpPr>
        <p:spPr>
          <a:xfrm>
            <a:off x="608400" y="5119704"/>
            <a:ext cx="538490" cy="538490"/>
          </a:xfrm>
          <a:prstGeom prst="rect">
            <a:avLst/>
          </a:prstGeom>
          <a:solidFill>
            <a:schemeClr val="accent1"/>
          </a:solidFill>
        </p:spPr>
        <p:txBody>
          <a:bodyPr vert="horz" wrap="square" lIns="91440" tIns="45720" rIns="91440" bIns="45720" rtlCol="0" anchor="ctr" anchorCtr="0">
            <a:normAutofit/>
          </a:bodyPr>
          <a:lstStyle>
            <a:defPPr>
              <a:defRPr lang="zh-CN"/>
            </a:defPPr>
            <a:lvl1pPr marL="0" marR="0" lvl="0" algn="l" defTabSz="914400" rtl="0" eaLnBrk="1" fontAlgn="auto" latinLnBrk="0" hangingPunct="1">
              <a:lnSpc>
                <a:spcPct val="100000"/>
              </a:lnSpc>
              <a:spcBef>
                <a:spcPct val="0"/>
              </a:spcBef>
              <a:spcAft>
                <a:spcPct val="0"/>
              </a:spcAft>
              <a:buNone/>
              <a:defRPr kumimoji="0" lang="zh-CN" altLang="en-US" sz="2400" b="0" i="0" u="none" strike="noStrike" kern="1200" cap="none" spc="200" normalizeH="0" baseline="0" noProof="1">
                <a:solidFill>
                  <a:schemeClr val="tx1"/>
                </a:solidFill>
                <a:uFillTx/>
                <a:latin typeface="Arial" pitchFamily="34" charset="0"/>
                <a:ea typeface="微软雅黑"/>
                <a:cs typeface="+mj-cs"/>
                <a:sym typeface="+mn-ea"/>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20000"/>
              </a:lnSpc>
              <a:buClrTx/>
              <a:buSzTx/>
              <a:buFontTx/>
            </a:pPr>
            <a:r>
              <a:rPr lang="en-US" altLang="zh-CN" b="1" spc="150">
                <a:solidFill>
                  <a:srgbClr val="FFFFFF"/>
                </a:solidFill>
                <a:latin typeface="+mn-ea"/>
                <a:ea typeface="+mn-ea"/>
                <a:cs typeface="+mj-lt"/>
                <a:sym typeface="+mn-ea"/>
              </a:rPr>
              <a:t>05</a:t>
            </a:r>
            <a:endParaRPr lang="en-US" altLang="zh-CN" b="1" spc="150">
              <a:solidFill>
                <a:srgbClr val="FFFFFF"/>
              </a:solidFill>
              <a:latin typeface="+mn-ea"/>
              <a:ea typeface="+mn-ea"/>
              <a:cs typeface="+mj-lt"/>
              <a:sym typeface="+mn-ea"/>
            </a:endParaRPr>
          </a:p>
        </p:txBody>
      </p:sp>
      <p:sp>
        <p:nvSpPr>
          <p:cNvPr id="66" name="文本框 10"/>
          <p:cNvSpPr txBox="1"/>
          <p:nvPr>
            <p:custDataLst>
              <p:tags r:id="rId16"/>
            </p:custDataLst>
          </p:nvPr>
        </p:nvSpPr>
        <p:spPr>
          <a:xfrm>
            <a:off x="1362159" y="4865699"/>
            <a:ext cx="4252417" cy="1046373"/>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保障患者安全，降低医疗风险</a:t>
            </a:r>
            <a:endParaRPr lang="zh-CN" altLang="en-US" sz="2000" spc="150">
              <a:solidFill>
                <a:schemeClr val="tx1">
                  <a:lumMod val="85000"/>
                  <a:lumOff val="15000"/>
                </a:schemeClr>
              </a:solidFill>
              <a:latin typeface="+mn-ea"/>
              <a:sym typeface="+mn-ea"/>
            </a:endParaRPr>
          </a:p>
        </p:txBody>
      </p:sp>
      <p:sp>
        <p:nvSpPr>
          <p:cNvPr id="67" name="矩形 66"/>
          <p:cNvSpPr/>
          <p:nvPr>
            <p:custDataLst>
              <p:tags r:id="rId17"/>
            </p:custDataLst>
          </p:nvPr>
        </p:nvSpPr>
        <p:spPr>
          <a:xfrm>
            <a:off x="6571164" y="4744412"/>
            <a:ext cx="5006175" cy="1244624"/>
          </a:xfrm>
          <a:prstGeom prst="rect">
            <a:avLst/>
          </a:prstGeom>
          <a:solidFill>
            <a:schemeClr val="accent2">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latin typeface="+mn-ea"/>
              <a:sym typeface="+mn-ea"/>
            </a:endParaRPr>
          </a:p>
        </p:txBody>
      </p:sp>
      <p:sp>
        <p:nvSpPr>
          <p:cNvPr id="68" name="文本框 67"/>
          <p:cNvSpPr txBox="1"/>
          <p:nvPr>
            <p:custDataLst>
              <p:tags r:id="rId18"/>
            </p:custDataLst>
          </p:nvPr>
        </p:nvSpPr>
        <p:spPr>
          <a:xfrm>
            <a:off x="6301919" y="5097478"/>
            <a:ext cx="538490" cy="538490"/>
          </a:xfrm>
          <a:prstGeom prst="rect">
            <a:avLst/>
          </a:prstGeom>
          <a:solidFill>
            <a:schemeClr val="accent2"/>
          </a:solidFill>
        </p:spPr>
        <p:txBody>
          <a:bodyPr vert="horz" wrap="square" lIns="91440" tIns="45720" rIns="91440" bIns="45720" rtlCol="0" anchor="ctr" anchorCtr="0">
            <a:normAutofit/>
          </a:bodyPr>
          <a:lstStyle>
            <a:defPPr>
              <a:defRPr lang="zh-CN"/>
            </a:defPPr>
            <a:lvl1pPr marL="0" marR="0" lvl="0" algn="l" defTabSz="914400" rtl="0" eaLnBrk="1" fontAlgn="auto" latinLnBrk="0" hangingPunct="1">
              <a:lnSpc>
                <a:spcPct val="100000"/>
              </a:lnSpc>
              <a:spcBef>
                <a:spcPct val="0"/>
              </a:spcBef>
              <a:spcAft>
                <a:spcPct val="0"/>
              </a:spcAft>
              <a:buNone/>
              <a:defRPr kumimoji="0" lang="zh-CN" altLang="en-US" sz="2400" b="0" i="0" u="none" strike="noStrike" kern="1200" cap="none" spc="200" normalizeH="0" baseline="0" noProof="1">
                <a:solidFill>
                  <a:schemeClr val="tx1"/>
                </a:solidFill>
                <a:uFillTx/>
                <a:latin typeface="Arial" pitchFamily="34" charset="0"/>
                <a:ea typeface="微软雅黑"/>
                <a:cs typeface="+mj-cs"/>
                <a:sym typeface="+mn-ea"/>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20000"/>
              </a:lnSpc>
              <a:buClrTx/>
              <a:buSzTx/>
              <a:buFontTx/>
            </a:pPr>
            <a:r>
              <a:rPr lang="en-US" altLang="zh-CN" b="1" spc="150">
                <a:solidFill>
                  <a:srgbClr val="FFFFFF"/>
                </a:solidFill>
                <a:latin typeface="+mn-ea"/>
                <a:ea typeface="+mn-ea"/>
                <a:cs typeface="+mj-lt"/>
                <a:sym typeface="+mn-ea"/>
              </a:rPr>
              <a:t>06</a:t>
            </a:r>
            <a:endParaRPr lang="en-US" altLang="zh-CN" b="1" spc="150">
              <a:solidFill>
                <a:srgbClr val="FFFFFF"/>
              </a:solidFill>
              <a:latin typeface="+mn-ea"/>
              <a:ea typeface="+mn-ea"/>
              <a:cs typeface="+mj-lt"/>
              <a:sym typeface="+mn-ea"/>
            </a:endParaRPr>
          </a:p>
        </p:txBody>
      </p:sp>
      <p:sp>
        <p:nvSpPr>
          <p:cNvPr id="69" name="文本框 10"/>
          <p:cNvSpPr txBox="1"/>
          <p:nvPr>
            <p:custDataLst>
              <p:tags r:id="rId19"/>
            </p:custDataLst>
          </p:nvPr>
        </p:nvSpPr>
        <p:spPr>
          <a:xfrm>
            <a:off x="7055679" y="4843474"/>
            <a:ext cx="4252417" cy="1046373"/>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提高患者满意度，促进医患关系和谐</a:t>
            </a:r>
            <a:endParaRPr lang="zh-CN" altLang="en-US" sz="2000" spc="150">
              <a:solidFill>
                <a:schemeClr val="tx1">
                  <a:lumMod val="85000"/>
                  <a:lumOff val="15000"/>
                </a:schemeClr>
              </a:solidFill>
              <a:latin typeface="+mn-ea"/>
              <a:sym typeface="+mn-ea"/>
            </a:endParaRPr>
          </a:p>
        </p:txBody>
      </p:sp>
    </p:spTree>
    <p:custDataLst>
      <p:tags r:id="rId20"/>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1"/>
          </p:nvPr>
        </p:nvSpPr>
        <p:spPr/>
        <p:txBody>
          <a:bodyPr/>
          <a:lstStyle/>
          <a:p>
            <a:r>
              <a:rPr lang="zh-CN" altLang="en-US"/>
              <a:t>护理查房的程序</a:t>
            </a:r>
            <a:endParaRPr lang="zh-CN" altLang="en-US"/>
          </a:p>
        </p:txBody>
      </p:sp>
      <p:sp>
        <p:nvSpPr>
          <p:cNvPr id="4" name="剪去对角的矩形 3"/>
          <p:cNvSpPr/>
          <p:nvPr>
            <p:custDataLst>
              <p:tags r:id="rId2"/>
            </p:custDataLst>
          </p:nvPr>
        </p:nvSpPr>
        <p:spPr>
          <a:xfrm>
            <a:off x="619127" y="1849166"/>
            <a:ext cx="725001" cy="704639"/>
          </a:xfrm>
          <a:prstGeom prst="snip2Diag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kumimoji="1" lang="zh-CN" altLang="en-US">
              <a:latin typeface="+mn-ea"/>
            </a:endParaRPr>
          </a:p>
        </p:txBody>
      </p:sp>
      <p:sp>
        <p:nvSpPr>
          <p:cNvPr id="19" name="文本框 18"/>
          <p:cNvSpPr txBox="1"/>
          <p:nvPr>
            <p:custDataLst>
              <p:tags r:id="rId3"/>
            </p:custDataLst>
          </p:nvPr>
        </p:nvSpPr>
        <p:spPr>
          <a:xfrm>
            <a:off x="618492" y="1867580"/>
            <a:ext cx="727183" cy="668280"/>
          </a:xfrm>
          <a:prstGeom prst="rect">
            <a:avLst/>
          </a:prstGeom>
          <a:noFill/>
        </p:spPr>
        <p:txBody>
          <a:bodyPr vert="horz" wrap="square" lIns="91440" tIns="45720" rIns="91440" bIns="45720" rtlCol="0" anchor="t" anchorCtr="0">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lnSpc>
                <a:spcPct val="130000"/>
              </a:lnSpc>
            </a:pPr>
            <a:r>
              <a:rPr lang="en-US" altLang="zh-CN" sz="3200" b="1" spc="150">
                <a:solidFill>
                  <a:srgbClr val="FFFFFF"/>
                </a:solidFill>
                <a:uFillTx/>
                <a:latin typeface="+mn-ea"/>
                <a:cs typeface="+mj-lt"/>
              </a:rPr>
              <a:t>01</a:t>
            </a:r>
            <a:endParaRPr lang="en-US" altLang="zh-CN" sz="3200" b="1" spc="150">
              <a:solidFill>
                <a:srgbClr val="FFFFFF"/>
              </a:solidFill>
              <a:uFillTx/>
              <a:latin typeface="+mn-ea"/>
              <a:cs typeface="+mj-lt"/>
            </a:endParaRPr>
          </a:p>
        </p:txBody>
      </p:sp>
      <p:sp>
        <p:nvSpPr>
          <p:cNvPr id="15" name="矩形 14"/>
          <p:cNvSpPr/>
          <p:nvPr>
            <p:custDataLst>
              <p:tags r:id="rId4"/>
            </p:custDataLst>
          </p:nvPr>
        </p:nvSpPr>
        <p:spPr>
          <a:xfrm>
            <a:off x="1431905" y="1508815"/>
            <a:ext cx="4437667" cy="1386004"/>
          </a:xfrm>
          <a:prstGeom prst="rect">
            <a:avLst/>
          </a:prstGeom>
          <a:noFill/>
          <a:ln w="63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solidFill>
                <a:schemeClr val="tx1"/>
              </a:solidFill>
              <a:latin typeface="+mn-ea"/>
            </a:endParaRPr>
          </a:p>
        </p:txBody>
      </p:sp>
      <p:sp>
        <p:nvSpPr>
          <p:cNvPr id="16" name="文本框 15"/>
          <p:cNvSpPr txBox="1"/>
          <p:nvPr>
            <p:custDataLst>
              <p:tags r:id="rId5"/>
            </p:custDataLst>
          </p:nvPr>
        </p:nvSpPr>
        <p:spPr>
          <a:xfrm>
            <a:off x="1563347" y="1545644"/>
            <a:ext cx="4153361" cy="1320187"/>
          </a:xfrm>
          <a:prstGeom prst="rect">
            <a:avLst/>
          </a:prstGeom>
          <a:noFill/>
        </p:spPr>
        <p:txBody>
          <a:bodyPr wrap="square"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spcBef>
                <a:spcPct val="0"/>
              </a:spcBef>
              <a:spcAft>
                <a:spcPct val="0"/>
              </a:spcAft>
              <a:buClrTx/>
              <a:buSzTx/>
              <a:buFontTx/>
            </a:pPr>
            <a:r>
              <a:rPr lang="zh-CN" altLang="en-US" sz="2400" spc="100">
                <a:solidFill>
                  <a:schemeClr val="tx1">
                    <a:lumMod val="75000"/>
                    <a:lumOff val="25000"/>
                  </a:schemeClr>
                </a:solidFill>
                <a:latin typeface="+mn-ea"/>
                <a:sym typeface="+mn-ea"/>
              </a:rPr>
              <a:t>确定查房时间、地点和参加人员</a:t>
            </a:r>
            <a:endParaRPr lang="zh-CN" altLang="en-US" sz="2400" spc="100">
              <a:solidFill>
                <a:schemeClr val="tx1">
                  <a:lumMod val="75000"/>
                  <a:lumOff val="25000"/>
                </a:schemeClr>
              </a:solidFill>
              <a:latin typeface="+mn-ea"/>
              <a:sym typeface="+mn-ea"/>
            </a:endParaRPr>
          </a:p>
        </p:txBody>
      </p:sp>
      <p:sp>
        <p:nvSpPr>
          <p:cNvPr id="45" name="剪去对角的矩形 44"/>
          <p:cNvSpPr/>
          <p:nvPr>
            <p:custDataLst>
              <p:tags r:id="rId6"/>
            </p:custDataLst>
          </p:nvPr>
        </p:nvSpPr>
        <p:spPr>
          <a:xfrm>
            <a:off x="6323182" y="3511552"/>
            <a:ext cx="725001" cy="703912"/>
          </a:xfrm>
          <a:prstGeom prst="snip2Diag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kumimoji="1" lang="zh-CN" altLang="en-US">
              <a:latin typeface="+mn-ea"/>
            </a:endParaRPr>
          </a:p>
        </p:txBody>
      </p:sp>
      <p:sp>
        <p:nvSpPr>
          <p:cNvPr id="48" name="文本框 47"/>
          <p:cNvSpPr txBox="1"/>
          <p:nvPr>
            <p:custDataLst>
              <p:tags r:id="rId7"/>
            </p:custDataLst>
          </p:nvPr>
        </p:nvSpPr>
        <p:spPr>
          <a:xfrm>
            <a:off x="6321912" y="3529966"/>
            <a:ext cx="727183" cy="668280"/>
          </a:xfrm>
          <a:prstGeom prst="rect">
            <a:avLst/>
          </a:prstGeom>
          <a:noFill/>
        </p:spPr>
        <p:txBody>
          <a:bodyPr vert="horz" wrap="square" lIns="91440" tIns="45720" rIns="91440" bIns="45720" rtlCol="0" anchor="t" anchorCtr="0">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lnSpc>
                <a:spcPct val="130000"/>
              </a:lnSpc>
            </a:pPr>
            <a:r>
              <a:rPr lang="en-US" altLang="zh-CN" sz="3200" b="1" spc="150">
                <a:solidFill>
                  <a:srgbClr val="FFFFFF"/>
                </a:solidFill>
                <a:uFillTx/>
                <a:latin typeface="+mn-ea"/>
                <a:cs typeface="+mj-lt"/>
              </a:rPr>
              <a:t>05</a:t>
            </a:r>
            <a:endParaRPr lang="en-US" altLang="zh-CN" sz="3200" b="1" spc="150">
              <a:solidFill>
                <a:srgbClr val="FFFFFF"/>
              </a:solidFill>
              <a:uFillTx/>
              <a:latin typeface="+mn-ea"/>
              <a:cs typeface="+mj-lt"/>
            </a:endParaRPr>
          </a:p>
        </p:txBody>
      </p:sp>
      <p:sp>
        <p:nvSpPr>
          <p:cNvPr id="46" name="矩形 45"/>
          <p:cNvSpPr/>
          <p:nvPr>
            <p:custDataLst>
              <p:tags r:id="rId8"/>
            </p:custDataLst>
          </p:nvPr>
        </p:nvSpPr>
        <p:spPr>
          <a:xfrm>
            <a:off x="7135325" y="3171836"/>
            <a:ext cx="4437667" cy="1384069"/>
          </a:xfrm>
          <a:prstGeom prst="rect">
            <a:avLst/>
          </a:prstGeom>
          <a:noFill/>
          <a:ln w="635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solidFill>
                <a:schemeClr val="tx1"/>
              </a:solidFill>
              <a:latin typeface="+mn-ea"/>
            </a:endParaRPr>
          </a:p>
        </p:txBody>
      </p:sp>
      <p:sp>
        <p:nvSpPr>
          <p:cNvPr id="47" name="文本框 46"/>
          <p:cNvSpPr txBox="1"/>
          <p:nvPr>
            <p:custDataLst>
              <p:tags r:id="rId9"/>
            </p:custDataLst>
          </p:nvPr>
        </p:nvSpPr>
        <p:spPr>
          <a:xfrm>
            <a:off x="7256607" y="3207395"/>
            <a:ext cx="4153361" cy="1320187"/>
          </a:xfrm>
          <a:prstGeom prst="rect">
            <a:avLst/>
          </a:prstGeom>
          <a:noFill/>
        </p:spPr>
        <p:txBody>
          <a:bodyPr wrap="square"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spcBef>
                <a:spcPct val="0"/>
              </a:spcBef>
              <a:spcAft>
                <a:spcPct val="0"/>
              </a:spcAft>
              <a:buClrTx/>
              <a:buSzTx/>
              <a:buFontTx/>
            </a:pPr>
            <a:r>
              <a:rPr lang="zh-CN" altLang="en-US" sz="2400" spc="100">
                <a:solidFill>
                  <a:schemeClr val="tx1">
                    <a:lumMod val="75000"/>
                    <a:lumOff val="25000"/>
                  </a:schemeClr>
                </a:solidFill>
                <a:latin typeface="+mn-ea"/>
                <a:sym typeface="+mn-ea"/>
              </a:rPr>
              <a:t>查房结束后，整理查房记录，制定下一步护理计划</a:t>
            </a:r>
            <a:endParaRPr lang="zh-CN" altLang="en-US" sz="2400" spc="100">
              <a:solidFill>
                <a:schemeClr val="tx1">
                  <a:lumMod val="75000"/>
                  <a:lumOff val="25000"/>
                </a:schemeClr>
              </a:solidFill>
              <a:latin typeface="+mn-ea"/>
              <a:sym typeface="+mn-ea"/>
            </a:endParaRPr>
          </a:p>
        </p:txBody>
      </p:sp>
      <p:sp>
        <p:nvSpPr>
          <p:cNvPr id="49" name="剪去对角的矩形 48"/>
          <p:cNvSpPr/>
          <p:nvPr>
            <p:custDataLst>
              <p:tags r:id="rId10"/>
            </p:custDataLst>
          </p:nvPr>
        </p:nvSpPr>
        <p:spPr>
          <a:xfrm>
            <a:off x="614682" y="5204417"/>
            <a:ext cx="725001" cy="704639"/>
          </a:xfrm>
          <a:prstGeom prst="snip2Diag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kumimoji="1" lang="zh-CN" altLang="en-US">
              <a:latin typeface="+mn-ea"/>
            </a:endParaRPr>
          </a:p>
        </p:txBody>
      </p:sp>
      <p:sp>
        <p:nvSpPr>
          <p:cNvPr id="52" name="文本框 51"/>
          <p:cNvSpPr txBox="1"/>
          <p:nvPr>
            <p:custDataLst>
              <p:tags r:id="rId11"/>
            </p:custDataLst>
          </p:nvPr>
        </p:nvSpPr>
        <p:spPr>
          <a:xfrm>
            <a:off x="613412" y="5222832"/>
            <a:ext cx="727183" cy="668280"/>
          </a:xfrm>
          <a:prstGeom prst="rect">
            <a:avLst/>
          </a:prstGeom>
          <a:noFill/>
        </p:spPr>
        <p:txBody>
          <a:bodyPr vert="horz" wrap="square" lIns="91440" tIns="45720" rIns="91440" bIns="45720" rtlCol="0" anchor="t" anchorCtr="0">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lnSpc>
                <a:spcPct val="130000"/>
              </a:lnSpc>
            </a:pPr>
            <a:r>
              <a:rPr lang="en-US" altLang="zh-CN" sz="3200" b="1" spc="150">
                <a:solidFill>
                  <a:srgbClr val="FFFFFF"/>
                </a:solidFill>
                <a:uFillTx/>
                <a:latin typeface="+mn-ea"/>
                <a:cs typeface="+mj-lt"/>
              </a:rPr>
              <a:t>03</a:t>
            </a:r>
            <a:endParaRPr lang="en-US" altLang="zh-CN" sz="3200" b="1" spc="150">
              <a:solidFill>
                <a:srgbClr val="FFFFFF"/>
              </a:solidFill>
              <a:uFillTx/>
              <a:latin typeface="+mn-ea"/>
              <a:cs typeface="+mj-lt"/>
            </a:endParaRPr>
          </a:p>
        </p:txBody>
      </p:sp>
      <p:sp>
        <p:nvSpPr>
          <p:cNvPr id="50" name="矩形 49"/>
          <p:cNvSpPr/>
          <p:nvPr>
            <p:custDataLst>
              <p:tags r:id="rId12"/>
            </p:custDataLst>
          </p:nvPr>
        </p:nvSpPr>
        <p:spPr>
          <a:xfrm>
            <a:off x="1426825" y="4864066"/>
            <a:ext cx="4437667" cy="1386004"/>
          </a:xfrm>
          <a:prstGeom prst="rect">
            <a:avLst/>
          </a:prstGeom>
          <a:noFill/>
          <a:ln w="63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solidFill>
                <a:schemeClr val="tx1"/>
              </a:solidFill>
              <a:latin typeface="+mn-ea"/>
            </a:endParaRPr>
          </a:p>
        </p:txBody>
      </p:sp>
      <p:sp>
        <p:nvSpPr>
          <p:cNvPr id="51" name="文本框 50"/>
          <p:cNvSpPr txBox="1"/>
          <p:nvPr>
            <p:custDataLst>
              <p:tags r:id="rId13"/>
            </p:custDataLst>
          </p:nvPr>
        </p:nvSpPr>
        <p:spPr>
          <a:xfrm>
            <a:off x="1548742" y="4900260"/>
            <a:ext cx="4153361" cy="1320187"/>
          </a:xfrm>
          <a:prstGeom prst="rect">
            <a:avLst/>
          </a:prstGeom>
          <a:noFill/>
        </p:spPr>
        <p:txBody>
          <a:bodyPr wrap="square"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spcBef>
                <a:spcPct val="0"/>
              </a:spcBef>
              <a:spcAft>
                <a:spcPct val="0"/>
              </a:spcAft>
              <a:buClrTx/>
              <a:buSzTx/>
              <a:buFontTx/>
            </a:pPr>
            <a:r>
              <a:rPr lang="zh-CN" altLang="en-US" sz="2400" spc="100">
                <a:solidFill>
                  <a:schemeClr val="tx1">
                    <a:lumMod val="75000"/>
                    <a:lumOff val="25000"/>
                  </a:schemeClr>
                </a:solidFill>
                <a:latin typeface="+mn-ea"/>
                <a:sym typeface="+mn-ea"/>
              </a:rPr>
              <a:t>查房开始，由护士长或主管护士介绍患者病情、护理措施等</a:t>
            </a:r>
            <a:endParaRPr lang="zh-CN" altLang="en-US" sz="2400" spc="100">
              <a:solidFill>
                <a:schemeClr val="tx1">
                  <a:lumMod val="75000"/>
                  <a:lumOff val="25000"/>
                </a:schemeClr>
              </a:solidFill>
              <a:latin typeface="+mn-ea"/>
              <a:sym typeface="+mn-ea"/>
            </a:endParaRPr>
          </a:p>
        </p:txBody>
      </p:sp>
      <p:sp>
        <p:nvSpPr>
          <p:cNvPr id="53" name="剪去对角的矩形 52"/>
          <p:cNvSpPr/>
          <p:nvPr>
            <p:custDataLst>
              <p:tags r:id="rId14"/>
            </p:custDataLst>
          </p:nvPr>
        </p:nvSpPr>
        <p:spPr>
          <a:xfrm>
            <a:off x="614682" y="3531871"/>
            <a:ext cx="725001" cy="703912"/>
          </a:xfrm>
          <a:prstGeom prst="snip2Diag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kumimoji="1" lang="zh-CN" altLang="en-US">
              <a:latin typeface="+mn-ea"/>
            </a:endParaRPr>
          </a:p>
        </p:txBody>
      </p:sp>
      <p:sp>
        <p:nvSpPr>
          <p:cNvPr id="56" name="文本框 55"/>
          <p:cNvSpPr txBox="1"/>
          <p:nvPr>
            <p:custDataLst>
              <p:tags r:id="rId15"/>
            </p:custDataLst>
          </p:nvPr>
        </p:nvSpPr>
        <p:spPr>
          <a:xfrm>
            <a:off x="613412" y="3550286"/>
            <a:ext cx="727183" cy="668280"/>
          </a:xfrm>
          <a:prstGeom prst="rect">
            <a:avLst/>
          </a:prstGeom>
          <a:noFill/>
        </p:spPr>
        <p:txBody>
          <a:bodyPr vert="horz" wrap="square" lIns="91440" tIns="45720" rIns="91440" bIns="45720" rtlCol="0" anchor="t" anchorCtr="0">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lnSpc>
                <a:spcPct val="130000"/>
              </a:lnSpc>
            </a:pPr>
            <a:r>
              <a:rPr lang="en-US" altLang="zh-CN" sz="3200" b="1" spc="150">
                <a:solidFill>
                  <a:srgbClr val="FFFFFF"/>
                </a:solidFill>
                <a:uFillTx/>
                <a:latin typeface="+mn-ea"/>
                <a:cs typeface="+mj-lt"/>
              </a:rPr>
              <a:t>02</a:t>
            </a:r>
            <a:endParaRPr lang="en-US" altLang="zh-CN" sz="3200" b="1" spc="150">
              <a:solidFill>
                <a:srgbClr val="FFFFFF"/>
              </a:solidFill>
              <a:uFillTx/>
              <a:latin typeface="+mn-ea"/>
              <a:cs typeface="+mj-lt"/>
            </a:endParaRPr>
          </a:p>
        </p:txBody>
      </p:sp>
      <p:sp>
        <p:nvSpPr>
          <p:cNvPr id="54" name="矩形 53"/>
          <p:cNvSpPr/>
          <p:nvPr>
            <p:custDataLst>
              <p:tags r:id="rId16"/>
            </p:custDataLst>
          </p:nvPr>
        </p:nvSpPr>
        <p:spPr>
          <a:xfrm>
            <a:off x="1426825" y="3192155"/>
            <a:ext cx="4437667" cy="1384069"/>
          </a:xfrm>
          <a:prstGeom prst="rect">
            <a:avLst/>
          </a:prstGeom>
          <a:noFill/>
          <a:ln w="63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solidFill>
                <a:schemeClr val="tx1"/>
              </a:solidFill>
              <a:latin typeface="+mn-ea"/>
            </a:endParaRPr>
          </a:p>
        </p:txBody>
      </p:sp>
      <p:sp>
        <p:nvSpPr>
          <p:cNvPr id="55" name="文本框 54"/>
          <p:cNvSpPr txBox="1"/>
          <p:nvPr>
            <p:custDataLst>
              <p:tags r:id="rId17"/>
            </p:custDataLst>
          </p:nvPr>
        </p:nvSpPr>
        <p:spPr>
          <a:xfrm>
            <a:off x="1548742" y="3227079"/>
            <a:ext cx="4153361" cy="1320187"/>
          </a:xfrm>
          <a:prstGeom prst="rect">
            <a:avLst/>
          </a:prstGeom>
          <a:noFill/>
        </p:spPr>
        <p:txBody>
          <a:bodyPr wrap="square"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spcBef>
                <a:spcPct val="0"/>
              </a:spcBef>
              <a:spcAft>
                <a:spcPct val="0"/>
              </a:spcAft>
              <a:buClrTx/>
              <a:buSzTx/>
              <a:buFontTx/>
            </a:pPr>
            <a:r>
              <a:rPr lang="zh-CN" altLang="en-US" sz="2400" spc="100">
                <a:solidFill>
                  <a:schemeClr val="tx1">
                    <a:lumMod val="75000"/>
                    <a:lumOff val="25000"/>
                  </a:schemeClr>
                </a:solidFill>
                <a:latin typeface="+mn-ea"/>
                <a:sym typeface="+mn-ea"/>
              </a:rPr>
              <a:t>准备查房资料，包括患者病历、护理记录等</a:t>
            </a:r>
            <a:endParaRPr lang="zh-CN" altLang="en-US" sz="2400" spc="100">
              <a:solidFill>
                <a:schemeClr val="tx1">
                  <a:lumMod val="75000"/>
                  <a:lumOff val="25000"/>
                </a:schemeClr>
              </a:solidFill>
              <a:latin typeface="+mn-ea"/>
              <a:sym typeface="+mn-ea"/>
            </a:endParaRPr>
          </a:p>
        </p:txBody>
      </p:sp>
      <p:sp>
        <p:nvSpPr>
          <p:cNvPr id="57" name="剪去对角的矩形 56"/>
          <p:cNvSpPr/>
          <p:nvPr>
            <p:custDataLst>
              <p:tags r:id="rId18"/>
            </p:custDataLst>
          </p:nvPr>
        </p:nvSpPr>
        <p:spPr>
          <a:xfrm>
            <a:off x="6323182" y="1831386"/>
            <a:ext cx="725001" cy="703912"/>
          </a:xfrm>
          <a:prstGeom prst="snip2Diag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kumimoji="1" lang="zh-CN" altLang="en-US">
              <a:latin typeface="+mn-ea"/>
            </a:endParaRPr>
          </a:p>
        </p:txBody>
      </p:sp>
      <p:sp>
        <p:nvSpPr>
          <p:cNvPr id="60" name="文本框 59"/>
          <p:cNvSpPr txBox="1"/>
          <p:nvPr>
            <p:custDataLst>
              <p:tags r:id="rId19"/>
            </p:custDataLst>
          </p:nvPr>
        </p:nvSpPr>
        <p:spPr>
          <a:xfrm>
            <a:off x="6321912" y="1848531"/>
            <a:ext cx="727183" cy="668280"/>
          </a:xfrm>
          <a:prstGeom prst="rect">
            <a:avLst/>
          </a:prstGeom>
          <a:noFill/>
        </p:spPr>
        <p:txBody>
          <a:bodyPr vert="horz" wrap="square" lIns="91440" tIns="45720" rIns="91440" bIns="45720" rtlCol="0" anchor="t" anchorCtr="0">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lnSpc>
                <a:spcPct val="130000"/>
              </a:lnSpc>
            </a:pPr>
            <a:r>
              <a:rPr lang="en-US" altLang="zh-CN" sz="3200" b="1" spc="150">
                <a:solidFill>
                  <a:srgbClr val="FFFFFF"/>
                </a:solidFill>
                <a:uFillTx/>
                <a:latin typeface="+mn-ea"/>
                <a:cs typeface="+mj-lt"/>
              </a:rPr>
              <a:t>04</a:t>
            </a:r>
            <a:endParaRPr lang="en-US" altLang="zh-CN" sz="3200" b="1" spc="150">
              <a:solidFill>
                <a:srgbClr val="FFFFFF"/>
              </a:solidFill>
              <a:uFillTx/>
              <a:latin typeface="+mn-ea"/>
              <a:cs typeface="+mj-lt"/>
            </a:endParaRPr>
          </a:p>
        </p:txBody>
      </p:sp>
      <p:sp>
        <p:nvSpPr>
          <p:cNvPr id="58" name="矩形 57"/>
          <p:cNvSpPr/>
          <p:nvPr>
            <p:custDataLst>
              <p:tags r:id="rId20"/>
            </p:custDataLst>
          </p:nvPr>
        </p:nvSpPr>
        <p:spPr>
          <a:xfrm>
            <a:off x="7135325" y="1490400"/>
            <a:ext cx="4437667" cy="1384069"/>
          </a:xfrm>
          <a:prstGeom prst="rect">
            <a:avLst/>
          </a:prstGeom>
          <a:noFill/>
          <a:ln w="635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solidFill>
                <a:schemeClr val="tx1"/>
              </a:solidFill>
              <a:latin typeface="+mn-ea"/>
            </a:endParaRPr>
          </a:p>
        </p:txBody>
      </p:sp>
      <p:sp>
        <p:nvSpPr>
          <p:cNvPr id="59" name="文本框 58"/>
          <p:cNvSpPr txBox="1"/>
          <p:nvPr>
            <p:custDataLst>
              <p:tags r:id="rId21"/>
            </p:custDataLst>
          </p:nvPr>
        </p:nvSpPr>
        <p:spPr>
          <a:xfrm>
            <a:off x="7256607" y="1525959"/>
            <a:ext cx="4153361" cy="1320187"/>
          </a:xfrm>
          <a:prstGeom prst="rect">
            <a:avLst/>
          </a:prstGeom>
          <a:noFill/>
        </p:spPr>
        <p:txBody>
          <a:bodyPr wrap="square"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spcBef>
                <a:spcPct val="0"/>
              </a:spcBef>
              <a:spcAft>
                <a:spcPct val="0"/>
              </a:spcAft>
              <a:buClrTx/>
              <a:buSzTx/>
              <a:buFontTx/>
            </a:pPr>
            <a:r>
              <a:rPr lang="zh-CN" altLang="en-US" sz="2400" spc="100">
                <a:solidFill>
                  <a:schemeClr val="tx1">
                    <a:lumMod val="75000"/>
                    <a:lumOff val="25000"/>
                  </a:schemeClr>
                </a:solidFill>
                <a:latin typeface="+mn-ea"/>
                <a:sym typeface="+mn-ea"/>
              </a:rPr>
              <a:t>护理人员针对患者情况进行讨论，提出护理建议和改进措施</a:t>
            </a:r>
            <a:endParaRPr lang="zh-CN" altLang="en-US" sz="2400" spc="100">
              <a:solidFill>
                <a:schemeClr val="tx1">
                  <a:lumMod val="75000"/>
                  <a:lumOff val="25000"/>
                </a:schemeClr>
              </a:solidFill>
              <a:latin typeface="+mn-ea"/>
              <a:sym typeface="+mn-ea"/>
            </a:endParaRPr>
          </a:p>
        </p:txBody>
      </p:sp>
      <p:sp>
        <p:nvSpPr>
          <p:cNvPr id="10" name="矩形 9"/>
          <p:cNvSpPr/>
          <p:nvPr>
            <p:custDataLst>
              <p:tags r:id="rId22"/>
            </p:custDataLst>
          </p:nvPr>
        </p:nvSpPr>
        <p:spPr>
          <a:xfrm>
            <a:off x="7135325" y="4844382"/>
            <a:ext cx="4437667" cy="1384069"/>
          </a:xfrm>
          <a:prstGeom prst="rect">
            <a:avLst/>
          </a:prstGeom>
          <a:noFill/>
          <a:ln w="63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solidFill>
                <a:schemeClr val="tx1"/>
              </a:solidFill>
              <a:latin typeface="+mn-ea"/>
            </a:endParaRPr>
          </a:p>
        </p:txBody>
      </p:sp>
      <p:sp>
        <p:nvSpPr>
          <p:cNvPr id="11" name="文本框 10"/>
          <p:cNvSpPr txBox="1"/>
          <p:nvPr>
            <p:custDataLst>
              <p:tags r:id="rId23"/>
            </p:custDataLst>
          </p:nvPr>
        </p:nvSpPr>
        <p:spPr>
          <a:xfrm>
            <a:off x="7256607" y="4879941"/>
            <a:ext cx="4153361" cy="1320187"/>
          </a:xfrm>
          <a:prstGeom prst="rect">
            <a:avLst/>
          </a:prstGeom>
          <a:noFill/>
        </p:spPr>
        <p:txBody>
          <a:bodyPr wrap="square"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spcBef>
                <a:spcPct val="0"/>
              </a:spcBef>
              <a:spcAft>
                <a:spcPct val="0"/>
              </a:spcAft>
              <a:buClrTx/>
              <a:buSzTx/>
              <a:buFontTx/>
            </a:pPr>
            <a:r>
              <a:rPr lang="zh-CN" altLang="en-US" sz="2400" spc="100">
                <a:solidFill>
                  <a:schemeClr val="tx1">
                    <a:lumMod val="75000"/>
                    <a:lumOff val="25000"/>
                  </a:schemeClr>
                </a:solidFill>
                <a:latin typeface="+mn-ea"/>
                <a:sym typeface="+mn-ea"/>
              </a:rPr>
              <a:t>定期对护理查房进行总结和反馈，持续改进护理质量</a:t>
            </a:r>
            <a:endParaRPr lang="zh-CN" altLang="en-US" sz="2400" spc="100">
              <a:solidFill>
                <a:schemeClr val="tx1">
                  <a:lumMod val="75000"/>
                  <a:lumOff val="25000"/>
                </a:schemeClr>
              </a:solidFill>
              <a:latin typeface="+mn-ea"/>
              <a:sym typeface="+mn-ea"/>
            </a:endParaRPr>
          </a:p>
        </p:txBody>
      </p:sp>
      <p:sp>
        <p:nvSpPr>
          <p:cNvPr id="9" name="剪去对角的矩形 8"/>
          <p:cNvSpPr/>
          <p:nvPr>
            <p:custDataLst>
              <p:tags r:id="rId24"/>
            </p:custDataLst>
          </p:nvPr>
        </p:nvSpPr>
        <p:spPr>
          <a:xfrm>
            <a:off x="6323182" y="5184733"/>
            <a:ext cx="725001" cy="703912"/>
          </a:xfrm>
          <a:prstGeom prst="snip2Diag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kumimoji="1" lang="zh-CN" altLang="en-US">
              <a:latin typeface="+mn-ea"/>
            </a:endParaRPr>
          </a:p>
        </p:txBody>
      </p:sp>
      <p:sp>
        <p:nvSpPr>
          <p:cNvPr id="12" name="文本框 11"/>
          <p:cNvSpPr txBox="1"/>
          <p:nvPr>
            <p:custDataLst>
              <p:tags r:id="rId25"/>
            </p:custDataLst>
          </p:nvPr>
        </p:nvSpPr>
        <p:spPr>
          <a:xfrm>
            <a:off x="6321912" y="5203147"/>
            <a:ext cx="727183" cy="668280"/>
          </a:xfrm>
          <a:prstGeom prst="rect">
            <a:avLst/>
          </a:prstGeom>
          <a:noFill/>
        </p:spPr>
        <p:txBody>
          <a:bodyPr vert="horz" wrap="square" lIns="91440" tIns="45720" rIns="91440" bIns="45720" rtlCol="0" anchor="t" anchorCtr="0">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lnSpc>
                <a:spcPct val="130000"/>
              </a:lnSpc>
            </a:pPr>
            <a:r>
              <a:rPr lang="en-US" altLang="zh-CN" sz="3200" b="1" spc="150">
                <a:solidFill>
                  <a:srgbClr val="FFFFFF"/>
                </a:solidFill>
                <a:uFillTx/>
                <a:latin typeface="+mn-ea"/>
                <a:cs typeface="+mj-lt"/>
              </a:rPr>
              <a:t>06</a:t>
            </a:r>
            <a:endParaRPr lang="en-US" altLang="zh-CN" sz="3200" b="1" spc="150">
              <a:solidFill>
                <a:srgbClr val="FFFFFF"/>
              </a:solidFill>
              <a:uFillTx/>
              <a:latin typeface="+mn-ea"/>
              <a:cs typeface="+mj-lt"/>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1"/>
          </p:nvPr>
        </p:nvSpPr>
        <p:spPr/>
        <p:txBody>
          <a:bodyPr/>
          <a:lstStyle/>
          <a:p>
            <a:r>
              <a:rPr lang="zh-CN" altLang="en-US"/>
              <a:t>查房过程中的注意事项</a:t>
            </a:r>
            <a:endParaRPr lang="zh-CN" altLang="en-US"/>
          </a:p>
        </p:txBody>
      </p:sp>
      <p:sp>
        <p:nvSpPr>
          <p:cNvPr id="5" name="Freeform 5"/>
          <p:cNvSpPr/>
          <p:nvPr>
            <p:custDataLst>
              <p:tags r:id="rId2"/>
            </p:custDataLst>
          </p:nvPr>
        </p:nvSpPr>
        <p:spPr bwMode="auto">
          <a:xfrm>
            <a:off x="1056306" y="1490400"/>
            <a:ext cx="1532621" cy="983439"/>
          </a:xfrm>
          <a:custGeom>
            <a:gdLst>
              <a:gd name="T0" fmla="*/ 215 w 1121"/>
              <a:gd name="T1" fmla="*/ 0 h 719"/>
              <a:gd name="T2" fmla="*/ 793 w 1121"/>
              <a:gd name="T3" fmla="*/ 0 h 719"/>
              <a:gd name="T4" fmla="*/ 1121 w 1121"/>
              <a:gd name="T5" fmla="*/ 353 h 719"/>
              <a:gd name="T6" fmla="*/ 777 w 1121"/>
              <a:gd name="T7" fmla="*/ 719 h 719"/>
              <a:gd name="T8" fmla="*/ 0 w 1121"/>
              <a:gd name="T9" fmla="*/ 719 h 719"/>
              <a:gd name="T10" fmla="*/ 215 w 1121"/>
              <a:gd name="T11" fmla="*/ 0 h 719"/>
            </a:gdLst>
            <a:cxnLst>
              <a:cxn ang="0">
                <a:pos x="T0" y="T1"/>
              </a:cxn>
              <a:cxn ang="0">
                <a:pos x="T2" y="T3"/>
              </a:cxn>
              <a:cxn ang="0">
                <a:pos x="T4" y="T5"/>
              </a:cxn>
              <a:cxn ang="0">
                <a:pos x="T6" y="T7"/>
              </a:cxn>
              <a:cxn ang="0">
                <a:pos x="T8" y="T9"/>
              </a:cxn>
              <a:cxn ang="0">
                <a:pos x="T10" y="T11"/>
              </a:cxn>
            </a:cxnLst>
            <a:rect l="0" t="0" r="r" b="b"/>
            <a:pathLst>
              <a:path w="1121" h="719">
                <a:moveTo>
                  <a:pt x="215" y="0"/>
                </a:moveTo>
                <a:cubicBezTo>
                  <a:pt x="793" y="0"/>
                  <a:pt x="793" y="0"/>
                  <a:pt x="793" y="0"/>
                </a:cubicBezTo>
                <a:cubicBezTo>
                  <a:pt x="793" y="0"/>
                  <a:pt x="1109" y="27"/>
                  <a:pt x="1121" y="353"/>
                </a:cubicBezTo>
                <a:cubicBezTo>
                  <a:pt x="1113" y="719"/>
                  <a:pt x="777" y="719"/>
                  <a:pt x="777" y="719"/>
                </a:cubicBezTo>
                <a:cubicBezTo>
                  <a:pt x="0" y="719"/>
                  <a:pt x="0" y="719"/>
                  <a:pt x="0" y="719"/>
                </a:cubicBezTo>
                <a:lnTo>
                  <a:pt x="215" y="0"/>
                </a:lnTo>
                <a:close/>
              </a:path>
            </a:pathLst>
          </a:custGeom>
          <a:solidFill>
            <a:schemeClr val="accent1"/>
          </a:solidFill>
          <a:ln>
            <a:noFill/>
          </a:ln>
          <a:effectLst>
            <a:outerShdw blurRad="101600" dist="101600" dir="2700000" algn="tl" rotWithShape="0">
              <a:prstClr val="black">
                <a:alpha val="15000"/>
              </a:prst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6" name="Freeform 6"/>
          <p:cNvSpPr/>
          <p:nvPr>
            <p:custDataLst>
              <p:tags r:id="rId3"/>
            </p:custDataLst>
          </p:nvPr>
        </p:nvSpPr>
        <p:spPr bwMode="auto">
          <a:xfrm>
            <a:off x="1056306" y="2473972"/>
            <a:ext cx="406346" cy="339032"/>
          </a:xfrm>
          <a:custGeom>
            <a:gdLst>
              <a:gd name="T0" fmla="*/ 0 w 706"/>
              <a:gd name="T1" fmla="*/ 0 h 589"/>
              <a:gd name="T2" fmla="*/ 511 w 706"/>
              <a:gd name="T3" fmla="*/ 589 h 589"/>
              <a:gd name="T4" fmla="*/ 706 w 706"/>
              <a:gd name="T5" fmla="*/ 0 h 589"/>
              <a:gd name="T6" fmla="*/ 0 w 706"/>
              <a:gd name="T7" fmla="*/ 0 h 589"/>
            </a:gdLst>
            <a:cxnLst>
              <a:cxn ang="0">
                <a:pos x="T0" y="T1"/>
              </a:cxn>
              <a:cxn ang="0">
                <a:pos x="T2" y="T3"/>
              </a:cxn>
              <a:cxn ang="0">
                <a:pos x="T4" y="T5"/>
              </a:cxn>
              <a:cxn ang="0">
                <a:pos x="T6" y="T7"/>
              </a:cxn>
            </a:cxnLst>
            <a:rect l="0" t="0" r="r" b="b"/>
            <a:pathLst>
              <a:path w="706" h="589">
                <a:moveTo>
                  <a:pt x="0" y="0"/>
                </a:moveTo>
                <a:lnTo>
                  <a:pt x="511" y="589"/>
                </a:lnTo>
                <a:lnTo>
                  <a:pt x="706" y="0"/>
                </a:lnTo>
                <a:lnTo>
                  <a:pt x="0" y="0"/>
                </a:lnTo>
                <a:close/>
              </a:path>
            </a:pathLst>
          </a:custGeom>
          <a:solidFill>
            <a:schemeClr val="accent1">
              <a:alpha val="80000"/>
            </a:schemeClr>
          </a:solidFill>
          <a:ln>
            <a:noFill/>
          </a:ln>
        </p:spPr>
        <p:txBody>
          <a:bodyPr vert="horz" wrap="square" lIns="91440" tIns="45720" rIns="91440" bIns="45720" numCol="1" anchor="t" anchorCtr="0" compatLnSpc="1">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8" name="文本框 58"/>
          <p:cNvSpPr txBox="1"/>
          <p:nvPr>
            <p:custDataLst>
              <p:tags r:id="rId4"/>
            </p:custDataLst>
          </p:nvPr>
        </p:nvSpPr>
        <p:spPr>
          <a:xfrm>
            <a:off x="1378897" y="1616803"/>
            <a:ext cx="887393" cy="71090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lt1">
                    <a:lumMod val="100000"/>
                  </a:schemeClr>
                </a:solidFill>
                <a:latin typeface="+mn-ea"/>
                <a:cs typeface="+mn-lt"/>
              </a:rPr>
              <a:t>01</a:t>
            </a:r>
            <a:endParaRPr lang="en-US" altLang="zh-CN" sz="3200" spc="300">
              <a:solidFill>
                <a:schemeClr val="lt1">
                  <a:lumMod val="100000"/>
                </a:schemeClr>
              </a:solidFill>
              <a:latin typeface="+mn-ea"/>
              <a:cs typeface="+mn-lt"/>
            </a:endParaRPr>
          </a:p>
        </p:txBody>
      </p:sp>
      <p:sp>
        <p:nvSpPr>
          <p:cNvPr id="9" name="文本框 60"/>
          <p:cNvSpPr txBox="1"/>
          <p:nvPr>
            <p:custDataLst>
              <p:tags r:id="rId5"/>
            </p:custDataLst>
          </p:nvPr>
        </p:nvSpPr>
        <p:spPr>
          <a:xfrm>
            <a:off x="639572" y="3260699"/>
            <a:ext cx="2365836" cy="2988899"/>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400" spc="150">
                <a:latin typeface="+mn-ea"/>
                <a:sym typeface="+mn-ea"/>
              </a:rPr>
              <a:t>查房前，护士应充分了解患者的病情、治疗方案和康复计划。</a:t>
            </a:r>
            <a:endParaRPr lang="zh-CN" altLang="en-US" sz="2400" spc="150">
              <a:latin typeface="+mn-ea"/>
              <a:sym typeface="+mn-ea"/>
            </a:endParaRPr>
          </a:p>
        </p:txBody>
      </p:sp>
      <p:sp>
        <p:nvSpPr>
          <p:cNvPr id="17" name="Freeform 5"/>
          <p:cNvSpPr/>
          <p:nvPr>
            <p:custDataLst>
              <p:tags r:id="rId6"/>
            </p:custDataLst>
          </p:nvPr>
        </p:nvSpPr>
        <p:spPr bwMode="auto">
          <a:xfrm>
            <a:off x="3903004" y="1490400"/>
            <a:ext cx="1532621" cy="983439"/>
          </a:xfrm>
          <a:custGeom>
            <a:gdLst>
              <a:gd name="T0" fmla="*/ 215 w 1121"/>
              <a:gd name="T1" fmla="*/ 0 h 719"/>
              <a:gd name="T2" fmla="*/ 793 w 1121"/>
              <a:gd name="T3" fmla="*/ 0 h 719"/>
              <a:gd name="T4" fmla="*/ 1121 w 1121"/>
              <a:gd name="T5" fmla="*/ 353 h 719"/>
              <a:gd name="T6" fmla="*/ 777 w 1121"/>
              <a:gd name="T7" fmla="*/ 719 h 719"/>
              <a:gd name="T8" fmla="*/ 0 w 1121"/>
              <a:gd name="T9" fmla="*/ 719 h 719"/>
              <a:gd name="T10" fmla="*/ 215 w 1121"/>
              <a:gd name="T11" fmla="*/ 0 h 719"/>
            </a:gdLst>
            <a:cxnLst>
              <a:cxn ang="0">
                <a:pos x="T0" y="T1"/>
              </a:cxn>
              <a:cxn ang="0">
                <a:pos x="T2" y="T3"/>
              </a:cxn>
              <a:cxn ang="0">
                <a:pos x="T4" y="T5"/>
              </a:cxn>
              <a:cxn ang="0">
                <a:pos x="T6" y="T7"/>
              </a:cxn>
              <a:cxn ang="0">
                <a:pos x="T8" y="T9"/>
              </a:cxn>
              <a:cxn ang="0">
                <a:pos x="T10" y="T11"/>
              </a:cxn>
            </a:cxnLst>
            <a:rect l="0" t="0" r="r" b="b"/>
            <a:pathLst>
              <a:path w="1121" h="719">
                <a:moveTo>
                  <a:pt x="215" y="0"/>
                </a:moveTo>
                <a:cubicBezTo>
                  <a:pt x="793" y="0"/>
                  <a:pt x="793" y="0"/>
                  <a:pt x="793" y="0"/>
                </a:cubicBezTo>
                <a:cubicBezTo>
                  <a:pt x="793" y="0"/>
                  <a:pt x="1109" y="27"/>
                  <a:pt x="1121" y="353"/>
                </a:cubicBezTo>
                <a:cubicBezTo>
                  <a:pt x="1113" y="719"/>
                  <a:pt x="777" y="719"/>
                  <a:pt x="777" y="719"/>
                </a:cubicBezTo>
                <a:cubicBezTo>
                  <a:pt x="0" y="719"/>
                  <a:pt x="0" y="719"/>
                  <a:pt x="0" y="719"/>
                </a:cubicBezTo>
                <a:lnTo>
                  <a:pt x="215" y="0"/>
                </a:lnTo>
                <a:close/>
              </a:path>
            </a:pathLst>
          </a:custGeom>
          <a:solidFill>
            <a:schemeClr val="accent2"/>
          </a:solidFill>
          <a:ln>
            <a:noFill/>
          </a:ln>
          <a:effectLst>
            <a:outerShdw blurRad="101600" dist="101600" dir="2700000" algn="tl" rotWithShape="0">
              <a:prstClr val="black">
                <a:alpha val="15000"/>
              </a:prst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18" name="Freeform 6"/>
          <p:cNvSpPr/>
          <p:nvPr>
            <p:custDataLst>
              <p:tags r:id="rId7"/>
            </p:custDataLst>
          </p:nvPr>
        </p:nvSpPr>
        <p:spPr bwMode="auto">
          <a:xfrm>
            <a:off x="3903004" y="2473972"/>
            <a:ext cx="406346" cy="339032"/>
          </a:xfrm>
          <a:custGeom>
            <a:gdLst>
              <a:gd name="T0" fmla="*/ 0 w 706"/>
              <a:gd name="T1" fmla="*/ 0 h 589"/>
              <a:gd name="T2" fmla="*/ 511 w 706"/>
              <a:gd name="T3" fmla="*/ 589 h 589"/>
              <a:gd name="T4" fmla="*/ 706 w 706"/>
              <a:gd name="T5" fmla="*/ 0 h 589"/>
              <a:gd name="T6" fmla="*/ 0 w 706"/>
              <a:gd name="T7" fmla="*/ 0 h 589"/>
            </a:gdLst>
            <a:cxnLst>
              <a:cxn ang="0">
                <a:pos x="T0" y="T1"/>
              </a:cxn>
              <a:cxn ang="0">
                <a:pos x="T2" y="T3"/>
              </a:cxn>
              <a:cxn ang="0">
                <a:pos x="T4" y="T5"/>
              </a:cxn>
              <a:cxn ang="0">
                <a:pos x="T6" y="T7"/>
              </a:cxn>
            </a:cxnLst>
            <a:rect l="0" t="0" r="r" b="b"/>
            <a:pathLst>
              <a:path w="706" h="589">
                <a:moveTo>
                  <a:pt x="0" y="0"/>
                </a:moveTo>
                <a:lnTo>
                  <a:pt x="511" y="589"/>
                </a:lnTo>
                <a:lnTo>
                  <a:pt x="706" y="0"/>
                </a:lnTo>
                <a:lnTo>
                  <a:pt x="0" y="0"/>
                </a:lnTo>
                <a:close/>
              </a:path>
            </a:pathLst>
          </a:custGeom>
          <a:solidFill>
            <a:schemeClr val="accent2">
              <a:alpha val="80000"/>
            </a:schemeClr>
          </a:solidFill>
          <a:ln>
            <a:noFill/>
          </a:ln>
        </p:spPr>
        <p:txBody>
          <a:bodyPr vert="horz" wrap="square" lIns="91440" tIns="45720" rIns="91440" bIns="45720" numCol="1" anchor="t" anchorCtr="0" compatLnSpc="1">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14" name="文本框 58"/>
          <p:cNvSpPr txBox="1"/>
          <p:nvPr>
            <p:custDataLst>
              <p:tags r:id="rId8"/>
            </p:custDataLst>
          </p:nvPr>
        </p:nvSpPr>
        <p:spPr>
          <a:xfrm>
            <a:off x="4226253" y="1616803"/>
            <a:ext cx="887393" cy="71090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lt1">
                    <a:lumMod val="100000"/>
                  </a:schemeClr>
                </a:solidFill>
                <a:latin typeface="+mn-ea"/>
                <a:cs typeface="+mn-lt"/>
              </a:rPr>
              <a:t>02</a:t>
            </a:r>
            <a:endParaRPr lang="en-US" altLang="zh-CN" sz="3200" spc="300">
              <a:solidFill>
                <a:schemeClr val="lt1">
                  <a:lumMod val="100000"/>
                </a:schemeClr>
              </a:solidFill>
              <a:latin typeface="+mn-ea"/>
              <a:cs typeface="+mn-lt"/>
            </a:endParaRPr>
          </a:p>
        </p:txBody>
      </p:sp>
      <p:sp>
        <p:nvSpPr>
          <p:cNvPr id="15" name="文本框 60"/>
          <p:cNvSpPr txBox="1"/>
          <p:nvPr>
            <p:custDataLst>
              <p:tags r:id="rId9"/>
            </p:custDataLst>
          </p:nvPr>
        </p:nvSpPr>
        <p:spPr>
          <a:xfrm>
            <a:off x="3486270" y="3260699"/>
            <a:ext cx="2365836" cy="2988899"/>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400" spc="150">
                <a:latin typeface="+mn-ea"/>
                <a:sym typeface="+mn-ea"/>
              </a:rPr>
              <a:t>查房过程中，护士应关注患者的情绪和心理状态，给予关心和鼓励。</a:t>
            </a:r>
            <a:endParaRPr lang="zh-CN" altLang="en-US" sz="2400" spc="150">
              <a:latin typeface="+mn-ea"/>
              <a:sym typeface="+mn-ea"/>
            </a:endParaRPr>
          </a:p>
        </p:txBody>
      </p:sp>
      <p:sp>
        <p:nvSpPr>
          <p:cNvPr id="24" name="Freeform 5"/>
          <p:cNvSpPr/>
          <p:nvPr>
            <p:custDataLst>
              <p:tags r:id="rId10"/>
            </p:custDataLst>
          </p:nvPr>
        </p:nvSpPr>
        <p:spPr bwMode="auto">
          <a:xfrm>
            <a:off x="6750361" y="1490400"/>
            <a:ext cx="1532621" cy="983439"/>
          </a:xfrm>
          <a:custGeom>
            <a:gdLst>
              <a:gd name="T0" fmla="*/ 215 w 1121"/>
              <a:gd name="T1" fmla="*/ 0 h 719"/>
              <a:gd name="T2" fmla="*/ 793 w 1121"/>
              <a:gd name="T3" fmla="*/ 0 h 719"/>
              <a:gd name="T4" fmla="*/ 1121 w 1121"/>
              <a:gd name="T5" fmla="*/ 353 h 719"/>
              <a:gd name="T6" fmla="*/ 777 w 1121"/>
              <a:gd name="T7" fmla="*/ 719 h 719"/>
              <a:gd name="T8" fmla="*/ 0 w 1121"/>
              <a:gd name="T9" fmla="*/ 719 h 719"/>
              <a:gd name="T10" fmla="*/ 215 w 1121"/>
              <a:gd name="T11" fmla="*/ 0 h 719"/>
            </a:gdLst>
            <a:cxnLst>
              <a:cxn ang="0">
                <a:pos x="T0" y="T1"/>
              </a:cxn>
              <a:cxn ang="0">
                <a:pos x="T2" y="T3"/>
              </a:cxn>
              <a:cxn ang="0">
                <a:pos x="T4" y="T5"/>
              </a:cxn>
              <a:cxn ang="0">
                <a:pos x="T6" y="T7"/>
              </a:cxn>
              <a:cxn ang="0">
                <a:pos x="T8" y="T9"/>
              </a:cxn>
              <a:cxn ang="0">
                <a:pos x="T10" y="T11"/>
              </a:cxn>
            </a:cxnLst>
            <a:rect l="0" t="0" r="r" b="b"/>
            <a:pathLst>
              <a:path w="1121" h="719">
                <a:moveTo>
                  <a:pt x="215" y="0"/>
                </a:moveTo>
                <a:cubicBezTo>
                  <a:pt x="793" y="0"/>
                  <a:pt x="793" y="0"/>
                  <a:pt x="793" y="0"/>
                </a:cubicBezTo>
                <a:cubicBezTo>
                  <a:pt x="793" y="0"/>
                  <a:pt x="1109" y="27"/>
                  <a:pt x="1121" y="353"/>
                </a:cubicBezTo>
                <a:cubicBezTo>
                  <a:pt x="1113" y="719"/>
                  <a:pt x="777" y="719"/>
                  <a:pt x="777" y="719"/>
                </a:cubicBezTo>
                <a:cubicBezTo>
                  <a:pt x="0" y="719"/>
                  <a:pt x="0" y="719"/>
                  <a:pt x="0" y="719"/>
                </a:cubicBezTo>
                <a:lnTo>
                  <a:pt x="215" y="0"/>
                </a:lnTo>
                <a:close/>
              </a:path>
            </a:pathLst>
          </a:custGeom>
          <a:solidFill>
            <a:schemeClr val="accent3"/>
          </a:solidFill>
          <a:ln>
            <a:noFill/>
          </a:ln>
          <a:effectLst>
            <a:outerShdw blurRad="101600" dist="101600" dir="2700000" algn="tl" rotWithShape="0">
              <a:prstClr val="black">
                <a:alpha val="15000"/>
              </a:prst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25" name="Freeform 6"/>
          <p:cNvSpPr/>
          <p:nvPr>
            <p:custDataLst>
              <p:tags r:id="rId11"/>
            </p:custDataLst>
          </p:nvPr>
        </p:nvSpPr>
        <p:spPr bwMode="auto">
          <a:xfrm>
            <a:off x="6750361" y="2473972"/>
            <a:ext cx="406346" cy="339032"/>
          </a:xfrm>
          <a:custGeom>
            <a:gdLst>
              <a:gd name="T0" fmla="*/ 0 w 706"/>
              <a:gd name="T1" fmla="*/ 0 h 589"/>
              <a:gd name="T2" fmla="*/ 511 w 706"/>
              <a:gd name="T3" fmla="*/ 589 h 589"/>
              <a:gd name="T4" fmla="*/ 706 w 706"/>
              <a:gd name="T5" fmla="*/ 0 h 589"/>
              <a:gd name="T6" fmla="*/ 0 w 706"/>
              <a:gd name="T7" fmla="*/ 0 h 589"/>
            </a:gdLst>
            <a:cxnLst>
              <a:cxn ang="0">
                <a:pos x="T0" y="T1"/>
              </a:cxn>
              <a:cxn ang="0">
                <a:pos x="T2" y="T3"/>
              </a:cxn>
              <a:cxn ang="0">
                <a:pos x="T4" y="T5"/>
              </a:cxn>
              <a:cxn ang="0">
                <a:pos x="T6" y="T7"/>
              </a:cxn>
            </a:cxnLst>
            <a:rect l="0" t="0" r="r" b="b"/>
            <a:pathLst>
              <a:path w="706" h="589">
                <a:moveTo>
                  <a:pt x="0" y="0"/>
                </a:moveTo>
                <a:lnTo>
                  <a:pt x="511" y="589"/>
                </a:lnTo>
                <a:lnTo>
                  <a:pt x="706" y="0"/>
                </a:lnTo>
                <a:lnTo>
                  <a:pt x="0" y="0"/>
                </a:lnTo>
                <a:close/>
              </a:path>
            </a:pathLst>
          </a:custGeom>
          <a:solidFill>
            <a:schemeClr val="accent3">
              <a:alpha val="80000"/>
            </a:schemeClr>
          </a:solidFill>
          <a:ln>
            <a:noFill/>
          </a:ln>
        </p:spPr>
        <p:txBody>
          <a:bodyPr vert="horz" wrap="square" lIns="91440" tIns="45720" rIns="91440" bIns="45720" numCol="1" anchor="t" anchorCtr="0" compatLnSpc="1">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21" name="文本框 58"/>
          <p:cNvSpPr txBox="1"/>
          <p:nvPr>
            <p:custDataLst>
              <p:tags r:id="rId12"/>
            </p:custDataLst>
          </p:nvPr>
        </p:nvSpPr>
        <p:spPr>
          <a:xfrm>
            <a:off x="7072952" y="1616803"/>
            <a:ext cx="887393" cy="71090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lt1">
                    <a:lumMod val="100000"/>
                  </a:schemeClr>
                </a:solidFill>
                <a:latin typeface="+mn-ea"/>
                <a:cs typeface="+mn-lt"/>
              </a:rPr>
              <a:t>03</a:t>
            </a:r>
            <a:endParaRPr lang="en-US" altLang="zh-CN" sz="3200" spc="300">
              <a:solidFill>
                <a:schemeClr val="lt1">
                  <a:lumMod val="100000"/>
                </a:schemeClr>
              </a:solidFill>
              <a:latin typeface="+mn-ea"/>
              <a:cs typeface="+mn-lt"/>
            </a:endParaRPr>
          </a:p>
        </p:txBody>
      </p:sp>
      <p:sp>
        <p:nvSpPr>
          <p:cNvPr id="22" name="文本框 60"/>
          <p:cNvSpPr txBox="1"/>
          <p:nvPr>
            <p:custDataLst>
              <p:tags r:id="rId13"/>
            </p:custDataLst>
          </p:nvPr>
        </p:nvSpPr>
        <p:spPr>
          <a:xfrm>
            <a:off x="6332968" y="3260699"/>
            <a:ext cx="2365836" cy="2988899"/>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400" spc="150">
                <a:latin typeface="+mn-ea"/>
                <a:sym typeface="+mn-ea"/>
              </a:rPr>
              <a:t>查房过程中，护士应仔细检查患者的康复训练情况，及时发现问题并给予指导。</a:t>
            </a:r>
            <a:endParaRPr lang="zh-CN" altLang="en-US" sz="2400" spc="150">
              <a:latin typeface="+mn-ea"/>
              <a:sym typeface="+mn-ea"/>
            </a:endParaRPr>
          </a:p>
        </p:txBody>
      </p:sp>
      <p:sp>
        <p:nvSpPr>
          <p:cNvPr id="31" name="Freeform 5"/>
          <p:cNvSpPr/>
          <p:nvPr>
            <p:custDataLst>
              <p:tags r:id="rId14"/>
            </p:custDataLst>
          </p:nvPr>
        </p:nvSpPr>
        <p:spPr bwMode="auto">
          <a:xfrm>
            <a:off x="9597059" y="1490400"/>
            <a:ext cx="1532621" cy="983439"/>
          </a:xfrm>
          <a:custGeom>
            <a:gdLst>
              <a:gd name="T0" fmla="*/ 215 w 1121"/>
              <a:gd name="T1" fmla="*/ 0 h 719"/>
              <a:gd name="T2" fmla="*/ 793 w 1121"/>
              <a:gd name="T3" fmla="*/ 0 h 719"/>
              <a:gd name="T4" fmla="*/ 1121 w 1121"/>
              <a:gd name="T5" fmla="*/ 353 h 719"/>
              <a:gd name="T6" fmla="*/ 777 w 1121"/>
              <a:gd name="T7" fmla="*/ 719 h 719"/>
              <a:gd name="T8" fmla="*/ 0 w 1121"/>
              <a:gd name="T9" fmla="*/ 719 h 719"/>
              <a:gd name="T10" fmla="*/ 215 w 1121"/>
              <a:gd name="T11" fmla="*/ 0 h 719"/>
            </a:gdLst>
            <a:cxnLst>
              <a:cxn ang="0">
                <a:pos x="T0" y="T1"/>
              </a:cxn>
              <a:cxn ang="0">
                <a:pos x="T2" y="T3"/>
              </a:cxn>
              <a:cxn ang="0">
                <a:pos x="T4" y="T5"/>
              </a:cxn>
              <a:cxn ang="0">
                <a:pos x="T6" y="T7"/>
              </a:cxn>
              <a:cxn ang="0">
                <a:pos x="T8" y="T9"/>
              </a:cxn>
              <a:cxn ang="0">
                <a:pos x="T10" y="T11"/>
              </a:cxn>
            </a:cxnLst>
            <a:rect l="0" t="0" r="r" b="b"/>
            <a:pathLst>
              <a:path w="1121" h="719">
                <a:moveTo>
                  <a:pt x="215" y="0"/>
                </a:moveTo>
                <a:cubicBezTo>
                  <a:pt x="793" y="0"/>
                  <a:pt x="793" y="0"/>
                  <a:pt x="793" y="0"/>
                </a:cubicBezTo>
                <a:cubicBezTo>
                  <a:pt x="793" y="0"/>
                  <a:pt x="1109" y="27"/>
                  <a:pt x="1121" y="353"/>
                </a:cubicBezTo>
                <a:cubicBezTo>
                  <a:pt x="1113" y="719"/>
                  <a:pt x="777" y="719"/>
                  <a:pt x="777" y="719"/>
                </a:cubicBezTo>
                <a:cubicBezTo>
                  <a:pt x="0" y="719"/>
                  <a:pt x="0" y="719"/>
                  <a:pt x="0" y="719"/>
                </a:cubicBezTo>
                <a:lnTo>
                  <a:pt x="215" y="0"/>
                </a:lnTo>
                <a:close/>
              </a:path>
            </a:pathLst>
          </a:custGeom>
          <a:solidFill>
            <a:schemeClr val="accent4"/>
          </a:solidFill>
          <a:ln>
            <a:noFill/>
          </a:ln>
          <a:effectLst>
            <a:outerShdw blurRad="101600" dist="101600" dir="2700000" algn="tl" rotWithShape="0">
              <a:prstClr val="black">
                <a:alpha val="15000"/>
              </a:prst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32" name="Freeform 6"/>
          <p:cNvSpPr/>
          <p:nvPr>
            <p:custDataLst>
              <p:tags r:id="rId15"/>
            </p:custDataLst>
          </p:nvPr>
        </p:nvSpPr>
        <p:spPr bwMode="auto">
          <a:xfrm>
            <a:off x="9597059" y="2473972"/>
            <a:ext cx="406346" cy="339032"/>
          </a:xfrm>
          <a:custGeom>
            <a:gdLst>
              <a:gd name="T0" fmla="*/ 0 w 706"/>
              <a:gd name="T1" fmla="*/ 0 h 589"/>
              <a:gd name="T2" fmla="*/ 511 w 706"/>
              <a:gd name="T3" fmla="*/ 589 h 589"/>
              <a:gd name="T4" fmla="*/ 706 w 706"/>
              <a:gd name="T5" fmla="*/ 0 h 589"/>
              <a:gd name="T6" fmla="*/ 0 w 706"/>
              <a:gd name="T7" fmla="*/ 0 h 589"/>
            </a:gdLst>
            <a:cxnLst>
              <a:cxn ang="0">
                <a:pos x="T0" y="T1"/>
              </a:cxn>
              <a:cxn ang="0">
                <a:pos x="T2" y="T3"/>
              </a:cxn>
              <a:cxn ang="0">
                <a:pos x="T4" y="T5"/>
              </a:cxn>
              <a:cxn ang="0">
                <a:pos x="T6" y="T7"/>
              </a:cxn>
            </a:cxnLst>
            <a:rect l="0" t="0" r="r" b="b"/>
            <a:pathLst>
              <a:path w="706" h="589">
                <a:moveTo>
                  <a:pt x="0" y="0"/>
                </a:moveTo>
                <a:lnTo>
                  <a:pt x="511" y="589"/>
                </a:lnTo>
                <a:lnTo>
                  <a:pt x="706" y="0"/>
                </a:lnTo>
                <a:lnTo>
                  <a:pt x="0" y="0"/>
                </a:lnTo>
                <a:close/>
              </a:path>
            </a:pathLst>
          </a:custGeom>
          <a:solidFill>
            <a:schemeClr val="accent4">
              <a:alpha val="80000"/>
            </a:schemeClr>
          </a:solidFill>
          <a:ln>
            <a:noFill/>
          </a:ln>
        </p:spPr>
        <p:txBody>
          <a:bodyPr vert="horz" wrap="square" lIns="91440" tIns="45720" rIns="91440" bIns="45720" numCol="1" anchor="t" anchorCtr="0" compatLnSpc="1">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28" name="文本框 58"/>
          <p:cNvSpPr txBox="1"/>
          <p:nvPr>
            <p:custDataLst>
              <p:tags r:id="rId16"/>
            </p:custDataLst>
          </p:nvPr>
        </p:nvSpPr>
        <p:spPr>
          <a:xfrm>
            <a:off x="9919650" y="1616803"/>
            <a:ext cx="887393" cy="71090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lt1">
                    <a:lumMod val="100000"/>
                  </a:schemeClr>
                </a:solidFill>
                <a:latin typeface="+mn-ea"/>
                <a:cs typeface="+mn-lt"/>
              </a:rPr>
              <a:t>04</a:t>
            </a:r>
            <a:endParaRPr lang="en-US" altLang="zh-CN" sz="3200" spc="300">
              <a:solidFill>
                <a:schemeClr val="lt1">
                  <a:lumMod val="100000"/>
                </a:schemeClr>
              </a:solidFill>
              <a:latin typeface="+mn-ea"/>
              <a:cs typeface="+mn-lt"/>
            </a:endParaRPr>
          </a:p>
        </p:txBody>
      </p:sp>
      <p:sp>
        <p:nvSpPr>
          <p:cNvPr id="29" name="文本框 60"/>
          <p:cNvSpPr txBox="1"/>
          <p:nvPr>
            <p:custDataLst>
              <p:tags r:id="rId17"/>
            </p:custDataLst>
          </p:nvPr>
        </p:nvSpPr>
        <p:spPr>
          <a:xfrm>
            <a:off x="9180324" y="3260699"/>
            <a:ext cx="2365836" cy="2988899"/>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400" spc="150">
                <a:latin typeface="+mn-ea"/>
                <a:sym typeface="+mn-ea"/>
              </a:rPr>
              <a:t>查房结束后，护士应根据查房结果，及时调整护理计划和康复方案。</a:t>
            </a:r>
            <a:endParaRPr lang="zh-CN" altLang="en-US" sz="2400" spc="150">
              <a:latin typeface="+mn-ea"/>
              <a:sym typeface="+mn-ea"/>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https://d.book118.com/618077105066006025</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9.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Simple &amp; Creative"/>
  <p:tag name="KSO_WM_UNIT_TYPE" val="b"/>
  <p:tag name="KSO_WM_UNIT_VALUE" val="17"/>
</p:tagLst>
</file>

<file path=ppt/tags/tag10.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1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10;第二级&#10;第三级&#10;第四级&#10;第五级"/>
  <p:tag name="KSO_WM_UNIT_SUBTYPE" val="a"/>
  <p:tag name="KSO_WM_UNIT_TYPE" val="f"/>
  <p:tag name="KSO_WM_UNIT_VALUE" val="60"/>
</p:tagLst>
</file>

<file path=ppt/tags/tag16.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2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2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2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24.xml><?xml version="1.0" encoding="utf-8"?>
<p:tagLst xmlns:p="http://schemas.openxmlformats.org/presentationml/2006/main">
  <p:tag name="KSO_WM_BEAUTIFY_FLAG" val="#wm#"/>
  <p:tag name="KSO_WM_SLIDE_CONTENT_AREA" val="{&quot;left&quot;:&quot;65.09985&quot;,&quot;top&quot;:&quot;78.39992&quot;,&quot;width&quot;:&quot;624.25&quot;,&quot;height&quot;:&quot;395.05&quot;}"/>
  <p:tag name="KSO_WM_TAG_VERSION" val="3.0"/>
  <p:tag name="KSO_WM_UNIT_COMPATIBLE" val="0"/>
  <p:tag name="KSO_WM_UNIT_DIAGRAM_ISNUMVISUAL" val="0"/>
  <p:tag name="KSO_WM_UNIT_DIAGRAM_ISREFERUNIT" val="0"/>
  <p:tag name="KSO_WM_UNIT_HIGHLIGHT" val="0"/>
  <p:tag name="KSO_WM_UNIT_ID" val="_3**1"/>
  <p:tag name="KSO_WM_UNIT_INDEX" val="1"/>
  <p:tag name="KSO_WM_UNIT_LAYERLEVEL" val="1"/>
</p:tagLst>
</file>

<file path=ppt/tags/tag2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2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PLACING_PICTURE_USER_VIEWPORT" val="{&quot;height&quot;:10800,&quot;width&quot;:18115.069291338583}"/>
  <p:tag name="KSO_WM_UNIT_TYPE" val="i"/>
</p:tagLst>
</file>

<file path=ppt/tags/tag31.xml><?xml version="1.0" encoding="utf-8"?>
<p:tagLst xmlns:p="http://schemas.openxmlformats.org/presentationml/2006/main">
  <p:tag name="KSO_WM_BEAUTIFY_FLAG" val="#wm#"/>
  <p:tag name="KSO_WM_TAG_VERSION" val="3.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01"/>
  <p:tag name="KSO_WM_UNIT_TYPE" val="e"/>
  <p:tag name="KSO_WM_UNIT_VALUE" val="6"/>
</p:tagLst>
</file>

<file path=ppt/tags/tag32.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3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3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3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3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4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10;第二级&#10;第三级&#10;第四级&#10;第五级"/>
  <p:tag name="KSO_WM_UNIT_SUBTYPE" val="a"/>
  <p:tag name="KSO_WM_UNIT_TYPE" val="f"/>
  <p:tag name="KSO_WM_UNIT_VALUE" val="60"/>
</p:tagLst>
</file>

<file path=ppt/tags/tag4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10;第二级&#10;第三级&#10;第四级&#10;第五级"/>
  <p:tag name="KSO_WM_UNIT_SUBTYPE" val="a"/>
  <p:tag name="KSO_WM_UNIT_TYPE" val="f"/>
  <p:tag name="KSO_WM_UNIT_VALUE" val="60"/>
</p:tagLst>
</file>

<file path=ppt/tags/tag43.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4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10;第二级&#10;第三级&#10;第四级&#10;第五级"/>
  <p:tag name="KSO_WM_UNIT_SUBTYPE" val="a"/>
  <p:tag name="KSO_WM_UNIT_TYPE" val="h_f"/>
  <p:tag name="KSO_WM_UNIT_VALUE" val="60"/>
</p:tagLst>
</file>

<file path=ppt/tags/tag4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5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10;第二级&#10;第三级&#10;第四级&#10;第五级"/>
  <p:tag name="KSO_WM_UNIT_SUBTYPE" val="a"/>
  <p:tag name="KSO_WM_UNIT_TYPE" val="h_f"/>
  <p:tag name="KSO_WM_UNIT_VALUE" val="60"/>
</p:tagLst>
</file>

<file path=ppt/tags/tag5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52.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57.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6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10;第二级&#10;第三级&#10;第四级&#10;第五级"/>
  <p:tag name="KSO_WM_UNIT_SUBTYPE" val="a"/>
  <p:tag name="KSO_WM_UNIT_TYPE" val="f"/>
  <p:tag name="KSO_WM_UNIT_VALUE" val="60"/>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71.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YPE" val="b"/>
  <p:tag name="KSO_WM_UNIT_VALUE" val="17"/>
</p:tagLst>
</file>

<file path=ppt/tags/tag72.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7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7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8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8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8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8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84.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感谢您的耐心观看"/>
  <p:tag name="KSO_WM_UNIT_TYPE" val="a"/>
  <p:tag name="KSO_WM_UNIT_VALUE" val="10"/>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2.xml><?xml version="1.0" encoding="utf-8"?>
<p:tagLst xmlns:p="http://schemas.openxmlformats.org/presentationml/2006/main">
  <p:tag name="KSO_WM_BEAUTIFY_FLAG" val="#wm#"/>
  <p:tag name="KSO_WM_TAG_VERSION" val="1.0"/>
  <p:tag name="KSO_WM_TEMPLATE_CATEGORY" val="custom"/>
  <p:tag name="KSO_WM_TEMPLATE_INDEX" val="20230228"/>
  <p:tag name="KSO_WM_UNIT_COMPATIBLE" val="0"/>
  <p:tag name="KSO_WM_UNIT_DIAGRAM_ISNUMVISUAL" val="0"/>
  <p:tag name="KSO_WM_UNIT_DIAGRAM_ISREFERUNIT" val="0"/>
  <p:tag name="KSO_WM_UNIT_HIGHLIGHT" val="0"/>
  <p:tag name="KSO_WM_UNIT_ID" val="_0**"/>
  <p:tag name="KSO_WM_UNIT_LAYERLEVEL" val="1"/>
</p:tagLst>
</file>

<file path=ppt/tags/tag93.xml><?xml version="1.0" encoding="utf-8"?>
<p:tagLst xmlns:p="http://schemas.openxmlformats.org/presentationml/2006/main">
  <p:tag name="KSO_WM_BEAUTIFY_FLAG" val="#wm#"/>
  <p:tag name="KSO_WM_TAG_VERSION" val="1.0"/>
  <p:tag name="KSO_WM_TEMPLATE_CATEGORY" val="custom"/>
  <p:tag name="KSO_WM_TEMPLATE_INDEX" val="20230228"/>
  <p:tag name="KSO_WM_UNIT_COMPATIBLE" val="0"/>
  <p:tag name="KSO_WM_UNIT_DIAGRAM_ISNUMVISUAL" val="0"/>
  <p:tag name="KSO_WM_UNIT_DIAGRAM_ISREFERUNIT" val="0"/>
  <p:tag name="KSO_WM_UNIT_HIGHLIGHT" val="0"/>
  <p:tag name="KSO_WM_UNIT_ID" val="_0**"/>
  <p:tag name="KSO_WM_UNIT_LAYERLEVEL" val="1"/>
</p:tagLst>
</file>

<file path=ppt/tags/tag94.xml><?xml version="1.0" encoding="utf-8"?>
<p:tagLst xmlns:p="http://schemas.openxmlformats.org/presentationml/2006/main">
  <p:tag name="KSO_WM_BEAUTIFY_FLAG" val="#wm#"/>
  <p:tag name="KSO_WM_SPECIAL_SOURCE" val="bdnull"/>
  <p:tag name="KSO_WM_TAG_VERSION" val="1.0"/>
  <p:tag name="KSO_WM_TEMPLATE_CATEGORY" val="custom"/>
  <p:tag name="KSO_WM_TEMPLATE_COLOR_TYPE" val="0"/>
  <p:tag name="KSO_WM_TEMPLATE_INDEX" val="20230228"/>
  <p:tag name="KSO_WM_TEMPLATE_MASTER_TYPE" val="0"/>
  <p:tag name="KSO_WM_TEMPLATE_SUBCATEGORY" val="29"/>
  <p:tag name="KSO_WM_TEMPLATE_THUMBS_INDEX" val="1、9"/>
</p:tagLst>
</file>

<file path=ppt/tags/tag95.xml><?xml version="1.0" encoding="utf-8"?>
<p:tagLst xmlns:p="http://schemas.openxmlformats.org/presentationml/2006/main">
  <p:tag name="KSO_WM_BEAUTIFY_FLAG" val="#wm#"/>
  <p:tag name="KSO_WM_TAG_VERSION" val="3.0"/>
  <p:tag name="KSO_WM_TEMPLATE_CATEGORY" val="custom"/>
  <p:tag name="KSO_WM_TEMPLATE_INDEX" val="20230228"/>
  <p:tag name="KSO_WM_UNIT_COMPATIBLE" val="0"/>
  <p:tag name="KSO_WM_UNIT_DIAGRAM_ISNUMVISUAL" val="0"/>
  <p:tag name="KSO_WM_UNIT_DIAGRAM_ISREFERUNIT" val="0"/>
  <p:tag name="KSO_WM_UNIT_HIGHLIGHT" val="0"/>
  <p:tag name="KSO_WM_UNIT_ID" val="custom20230228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96.xml><?xml version="1.0" encoding="utf-8"?>
<p:tagLst xmlns:p="http://schemas.openxmlformats.org/presentationml/2006/main">
  <p:tag name="KSO_WM_BEAUTIFY_FLAG" val="#wm#"/>
  <p:tag name="KSO_WM_TAG_VERSION" val="3.0"/>
  <p:tag name="KSO_WM_TEMPLATE_CATEGORY" val="custom"/>
  <p:tag name="KSO_WM_TEMPLATE_INDEX" val="20230228"/>
  <p:tag name="KSO_WM_UNIT_COMPATIBLE" val="0"/>
  <p:tag name="KSO_WM_UNIT_CONTENT_GROUP_TYPE" val="contentchip"/>
  <p:tag name="KSO_WM_UNIT_DIAGRAM_ISNUMVISUAL" val="0"/>
  <p:tag name="KSO_WM_UNIT_DIAGRAM_ISREFERUNIT" val="0"/>
  <p:tag name="KSO_WM_UNIT_HIGHLIGHT" val="0"/>
  <p:tag name="KSO_WM_UNIT_ID" val="custom20230228_1*b*1"/>
  <p:tag name="KSO_WM_UNIT_INDEX" val="1"/>
  <p:tag name="KSO_WM_UNIT_ISCONTENTSTITLE" val="0"/>
  <p:tag name="KSO_WM_UNIT_ISNUMDGMTITLE" val="0"/>
  <p:tag name="KSO_WM_UNIT_LAYERLEVEL" val="1"/>
  <p:tag name="KSO_WM_UNIT_NOCLEAR" val="0"/>
  <p:tag name="KSO_WM_UNIT_PRESET_TEXT" val="Simple &amp; Creative"/>
  <p:tag name="KSO_WM_UNIT_TYPE" val="b"/>
  <p:tag name="KSO_WM_UNIT_VALUE" val="17"/>
</p:tagLst>
</file>

<file path=ppt/tags/tag97.xml><?xml version="1.0" encoding="utf-8"?>
<p:tagLst xmlns:p="http://schemas.openxmlformats.org/presentationml/2006/main">
  <p:tag name="KSO_WM_BEAUTIFY_FLAG" val="#wm#"/>
  <p:tag name="KSO_WM_TAG_VERSION" val="3.0"/>
  <p:tag name="KSO_WM_TEMPLATE_CATEGORY" val="custom"/>
  <p:tag name="KSO_WM_TEMPLATE_INDEX" val="20230228"/>
  <p:tag name="KSO_WM_UNIT_COMPATIBLE" val="0"/>
  <p:tag name="KSO_WM_UNIT_CONTENT_GROUP_TYPE" val="contentchip"/>
  <p:tag name="KSO_WM_UNIT_DIAGRAM_ISNUMVISUAL" val="0"/>
  <p:tag name="KSO_WM_UNIT_DIAGRAM_ISREFERUNIT" val="0"/>
  <p:tag name="KSO_WM_UNIT_HIGHLIGHT" val="0"/>
  <p:tag name="KSO_WM_UNIT_ID" val="custom20230228_1*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98.xml><?xml version="1.0" encoding="utf-8"?>
<p:tagLst xmlns:p="http://schemas.openxmlformats.org/presentationml/2006/main">
  <p:tag name="KSO_WM_BEAUTIFY_FLAG" val="#wm#"/>
  <p:tag name="KSO_WM_SLIDE_CONTENT_AREA" val="{&quot;left&quot;:&quot;341.05&quot;,&quot;top&quot;:&quot;66.6&quot;,&quot;width&quot;:&quot;566.35&quot;,&quot;height&quot;:&quot;313&quot;}"/>
  <p:tag name="KSO_WM_SLIDE_ID" val="custom20230228_1"/>
  <p:tag name="KSO_WM_SLIDE_INDEX" val="1"/>
  <p:tag name="KSO_WM_SLIDE_ITEM_CNT" val="0"/>
  <p:tag name="KSO_WM_SLIDE_LAYOUT" val="a_b_f"/>
  <p:tag name="KSO_WM_SLIDE_LAYOUT_CNT" val="1_1_1"/>
  <p:tag name="KSO_WM_SLIDE_SUBTYPE" val="pureTxt"/>
  <p:tag name="KSO_WM_SLIDE_TYPE" val="title"/>
  <p:tag name="KSO_WM_SPECIAL_SOURCE" val="bdnull"/>
  <p:tag name="KSO_WM_TAG_VERSION" val="1.0"/>
  <p:tag name="KSO_WM_TEMPLATE_CATEGORY" val="custom"/>
  <p:tag name="KSO_WM_TEMPLATE_COLOR_TYPE" val="0"/>
  <p:tag name="KSO_WM_TEMPLATE_INDEX" val="20230228"/>
  <p:tag name="KSO_WM_TEMPLATE_MASTER_TYPE" val="0"/>
  <p:tag name="KSO_WM_TEMPLATE_SUBCATEGORY" val="29"/>
  <p:tag name="KSO_WM_TEMPLATE_THUMBS_INDEX" val="1、9"/>
</p:tagLst>
</file>

<file path=ppt/tags/tag99.xml><?xml version="1.0" encoding="utf-8"?>
<p:tagLst xmlns:p="http://schemas.openxmlformats.org/presentationml/2006/main">
  <p:tag name="KSO_WM_BEAUTIFY_FLAG" val="#wm#"/>
  <p:tag name="KSO_WM_DIAGRAM_GROUP_CODE" val="l1-1"/>
  <p:tag name="KSO_WM_TAG_VERSION" val="3.0"/>
  <p:tag name="KSO_WM_TEMPLATE_CATEGORY" val="custom"/>
  <p:tag name="KSO_WM_TEMPLATE_INDEX" val="20230228"/>
  <p:tag name="KSO_WM_UNIT_COMPATIBLE" val="0"/>
  <p:tag name="KSO_WM_UNIT_DIAGRAM_ISNUMVISUAL" val="0"/>
  <p:tag name="KSO_WM_UNIT_DIAGRAM_ISREFERUNIT" val="0"/>
  <p:tag name="KSO_WM_UNIT_HIGHLIGHT" val="0"/>
  <p:tag name="KSO_WM_UNIT_ID" val="custom20230228_6*b*1"/>
  <p:tag name="KSO_WM_UNIT_INDEX" val="1"/>
  <p:tag name="KSO_WM_UNIT_ISCONTENTSTITLE" val="0"/>
  <p:tag name="KSO_WM_UNIT_ISNUMDGMTITLE" val="0"/>
  <p:tag name="KSO_WM_UNIT_LAYERLEVEL" val="1"/>
  <p:tag name="KSO_WM_UNIT_NOCLEAR" val="0"/>
  <p:tag name="KSO_WM_UNIT_PRESET_TEXT" val="Contents"/>
  <p:tag name="KSO_WM_UNIT_TEXT_FILL_FORE_SCHEMECOLOR_INDEX" val="13"/>
  <p:tag name="KSO_WM_UNIT_TEXT_FILL_TYPE" val="1"/>
  <p:tag name="KSO_WM_UNIT_TYPE" val="b"/>
  <p:tag name="KSO_WM_UNIT_USESOURCEFORMAT_APPLY" val="0"/>
  <p:tag name="KSO_WM_UNIT_VALUE" val="17"/>
</p:tagLst>
</file>

<file path=ppt/tags/tag100.xml><?xml version="1.0" encoding="utf-8"?>
<p:tagLst xmlns:p="http://schemas.openxmlformats.org/presentationml/2006/main">
  <p:tag name="KSO_WM_BEAUTIFY_FLAG" val="#wm#"/>
  <p:tag name="KSO_WM_DIAGRAM_GROUP_CODE" val="l1-1"/>
  <p:tag name="KSO_WM_TAG_VERSION" val="3.0"/>
  <p:tag name="KSO_WM_TEMPLATE_CATEGORY" val="custom"/>
  <p:tag name="KSO_WM_TEMPLATE_INDEX" val="20230228"/>
  <p:tag name="KSO_WM_UNIT_COMPATIBLE" val="0"/>
  <p:tag name="KSO_WM_UNIT_DIAGRAM_ISNUMVISUAL" val="0"/>
  <p:tag name="KSO_WM_UNIT_DIAGRAM_ISREFERUNIT" val="0"/>
  <p:tag name="KSO_WM_UNIT_HIGHLIGHT" val="0"/>
  <p:tag name="KSO_WM_UNIT_ID" val="custom20230228_6*a*1"/>
  <p:tag name="KSO_WM_UNIT_INDEX" val="1"/>
  <p:tag name="KSO_WM_UNIT_ISCONTENTSTITLE" val="1"/>
  <p:tag name="KSO_WM_UNIT_ISNUMDGMTITLE" val="0"/>
  <p:tag name="KSO_WM_UNIT_LAYERLEVEL" val="1"/>
  <p:tag name="KSO_WM_UNIT_NOCLEAR" val="0"/>
  <p:tag name="KSO_WM_UNIT_PRESET_TEXT" val="目录"/>
  <p:tag name="KSO_WM_UNIT_TEXT_FILL_FORE_SCHEMECOLOR_INDEX" val="5"/>
  <p:tag name="KSO_WM_UNIT_TEXT_FILL_TYPE" val="1"/>
  <p:tag name="KSO_WM_UNIT_TYPE" val="a"/>
  <p:tag name="KSO_WM_UNIT_USESOURCEFORMAT_APPLY" val="0"/>
  <p:tag name="KSO_WM_UNIT_VALUE" val="10"/>
</p:tagLst>
</file>

<file path=ppt/tags/tag101.xml><?xml version="1.0" encoding="utf-8"?>
<p:tagLst xmlns:p="http://schemas.openxmlformats.org/presentationml/2006/main">
  <p:tag name="KSO_WM_BEAUTIFY_FLAG" val="#wm#"/>
  <p:tag name="KSO_WM_DIAGRAM_GROUP_CODE" val="l1-1"/>
  <p:tag name="KSO_WM_DIAGRAM_MAX_ITEMCNT" val="6"/>
  <p:tag name="KSO_WM_DIAGRAM_MIN_ITEMCNT" val="2"/>
  <p:tag name="KSO_WM_DIAGRAM_VERSION" val="3"/>
  <p:tag name="KSO_WM_DIAGRAM_VIRTUALLY_FRAME" val="{&quot;height&quot;:351.5,&quot;width&quot;:536.65}"/>
  <p:tag name="KSO_WM_TAG_VERSION" val="3.0"/>
  <p:tag name="KSO_WM_TEMPLATE_CATEGORY" val="custom"/>
  <p:tag name="KSO_WM_TEMPLATE_INDEX" val="20230228"/>
  <p:tag name="KSO_WM_UNIT_COMPATIBLE" val="0"/>
  <p:tag name="KSO_WM_UNIT_DIAGRAM_ISNUMVISUAL" val="0"/>
  <p:tag name="KSO_WM_UNIT_DIAGRAM_ISREFERUNIT" val="0"/>
  <p:tag name="KSO_WM_UNIT_HIGHLIGHT" val="0"/>
  <p:tag name="KSO_WM_UNIT_ID" val="custom20230228_6*l_h_i*1_1_1"/>
  <p:tag name="KSO_WM_UNIT_INDEX" val="1_1_1"/>
  <p:tag name="KSO_WM_UNIT_LAYERLEVEL" val="1_1_1"/>
  <p:tag name="KSO_WM_UNIT_PRESET_TEXT" val="01"/>
  <p:tag name="KSO_WM_UNIT_SUBTYPE" val="d"/>
  <p:tag name="KSO_WM_UNIT_TEXT_FILL_FORE_SCHEMECOLOR_INDEX" val="14"/>
  <p:tag name="KSO_WM_UNIT_TEXT_FILL_TYPE" val="1"/>
  <p:tag name="KSO_WM_UNIT_TYPE" val="l_h_i"/>
  <p:tag name="KSO_WM_UNIT_USESOURCEFORMAT_APPLY" val="0"/>
</p:tagLst>
</file>

<file path=ppt/tags/tag102.xml><?xml version="1.0" encoding="utf-8"?>
<p:tagLst xmlns:p="http://schemas.openxmlformats.org/presentationml/2006/main">
  <p:tag name="KSO_WM_BEAUTIFY_FLAG" val="#wm#"/>
  <p:tag name="KSO_WM_DIAGRAM_GROUP_CODE" val="l1-1"/>
  <p:tag name="KSO_WM_DIAGRAM_MAX_ITEMCNT" val="6"/>
  <p:tag name="KSO_WM_DIAGRAM_MIN_ITEMCNT" val="2"/>
  <p:tag name="KSO_WM_DIAGRAM_VERSION" val="3"/>
  <p:tag name="KSO_WM_DIAGRAM_VIRTUALLY_FRAME" val="{&quot;height&quot;:351.5,&quot;width&quot;:536.65}"/>
  <p:tag name="KSO_WM_TAG_VERSION" val="3.0"/>
  <p:tag name="KSO_WM_TEMPLATE_CATEGORY" val="custom"/>
  <p:tag name="KSO_WM_TEMPLATE_INDEX" val="20230228"/>
  <p:tag name="KSO_WM_UNIT_COMPATIBLE" val="0"/>
  <p:tag name="KSO_WM_UNIT_DIAGRAM_ISNUMVISUAL" val="0"/>
  <p:tag name="KSO_WM_UNIT_DIAGRAM_ISREFERUNIT" val="0"/>
  <p:tag name="KSO_WM_UNIT_HIGHLIGHT" val="0"/>
  <p:tag name="KSO_WM_UNIT_ID" val="custom20230228_6*l_h_a*1_1_1"/>
  <p:tag name="KSO_WM_UNIT_INDEX" val="1_1_1"/>
  <p:tag name="KSO_WM_UNIT_ISCONTENTSTITLE" val="0"/>
  <p:tag name="KSO_WM_UNIT_ISNUMDGMTITLE" val="0"/>
  <p:tag name="KSO_WM_UNIT_LAYERLEVEL" val="1_1_1"/>
  <p:tag name="KSO_WM_UNIT_NOCLEAR" val="0"/>
  <p:tag name="KSO_WM_UNIT_PRESET_TEXT" val="单击此处添加目录具体内容"/>
  <p:tag name="KSO_WM_UNIT_TEXT_FILL_FORE_SCHEMECOLOR_INDEX" val="13"/>
  <p:tag name="KSO_WM_UNIT_TEXT_FILL_TYPE" val="1"/>
  <p:tag name="KSO_WM_UNIT_TYPE" val="l_h_a"/>
  <p:tag name="KSO_WM_UNIT_USESOURCEFORMAT_APPLY" val="0"/>
  <p:tag name="KSO_WM_UNIT_VALUE" val="19"/>
</p:tagLst>
</file>

<file path=ppt/tags/tag103.xml><?xml version="1.0" encoding="utf-8"?>
<p:tagLst xmlns:p="http://schemas.openxmlformats.org/presentationml/2006/main">
  <p:tag name="KSO_WM_BEAUTIFY_FLAG" val="#wm#"/>
  <p:tag name="KSO_WM_DIAGRAM_GROUP_CODE" val="l1-1"/>
  <p:tag name="KSO_WM_DIAGRAM_MAX_ITEMCNT" val="6"/>
  <p:tag name="KSO_WM_DIAGRAM_MIN_ITEMCNT" val="2"/>
  <p:tag name="KSO_WM_DIAGRAM_VERSION" val="3"/>
  <p:tag name="KSO_WM_DIAGRAM_VIRTUALLY_FRAME" val="{&quot;height&quot;:351.5,&quot;width&quot;:536.65}"/>
  <p:tag name="KSO_WM_TAG_VERSION" val="3.0"/>
  <p:tag name="KSO_WM_TEMPLATE_CATEGORY" val="custom"/>
  <p:tag name="KSO_WM_TEMPLATE_INDEX" val="20230228"/>
  <p:tag name="KSO_WM_UNIT_COMPATIBLE" val="0"/>
  <p:tag name="KSO_WM_UNIT_DIAGRAM_ISNUMVISUAL" val="0"/>
  <p:tag name="KSO_WM_UNIT_DIAGRAM_ISREFERUNIT" val="0"/>
  <p:tag name="KSO_WM_UNIT_HIGHLIGHT" val="0"/>
  <p:tag name="KSO_WM_UNIT_ID" val="custom20230228_6*l_h_i*1_1_2"/>
  <p:tag name="KSO_WM_UNIT_INDEX" val="1_1_2"/>
  <p:tag name="KSO_WM_UNIT_LAYERLEVEL" val="1_1_1"/>
  <p:tag name="KSO_WM_UNIT_LINE_FILL_TYPE" val="2"/>
  <p:tag name="KSO_WM_UNIT_LINE_FORE_SCHEMECOLOR_INDEX" val="15"/>
  <p:tag name="KSO_WM_UNIT_TYPE" val="l_h_i"/>
  <p:tag name="KSO_WM_UNIT_USESOURCEFORMAT_APPLY" val="0"/>
</p:tagLst>
</file>

<file path=ppt/tags/tag104.xml><?xml version="1.0" encoding="utf-8"?>
<p:tagLst xmlns:p="http://schemas.openxmlformats.org/presentationml/2006/main">
  <p:tag name="KSO_WM_BEAUTIFY_FLAG" val="#wm#"/>
  <p:tag name="KSO_WM_DIAGRAM_GROUP_CODE" val="l1-1"/>
  <p:tag name="KSO_WM_DIAGRAM_MAX_ITEMCNT" val="6"/>
  <p:tag name="KSO_WM_DIAGRAM_MIN_ITEMCNT" val="2"/>
  <p:tag name="KSO_WM_DIAGRAM_VERSION" val="3"/>
  <p:tag name="KSO_WM_DIAGRAM_VIRTUALLY_FRAME" val="{&quot;height&quot;:351.5,&quot;width&quot;:536.65}"/>
  <p:tag name="KSO_WM_TAG_VERSION" val="3.0"/>
  <p:tag name="KSO_WM_TEMPLATE_CATEGORY" val="custom"/>
  <p:tag name="KSO_WM_TEMPLATE_INDEX" val="20230228"/>
  <p:tag name="KSO_WM_UNIT_COMPATIBLE" val="0"/>
  <p:tag name="KSO_WM_UNIT_DIAGRAM_ISNUMVISUAL" val="0"/>
  <p:tag name="KSO_WM_UNIT_DIAGRAM_ISREFERUNIT" val="0"/>
  <p:tag name="KSO_WM_UNIT_HIGHLIGHT" val="0"/>
  <p:tag name="KSO_WM_UNIT_ID" val="custom20230228_6*l_h_i*1_3_1"/>
  <p:tag name="KSO_WM_UNIT_INDEX" val="1_3_1"/>
  <p:tag name="KSO_WM_UNIT_LAYERLEVEL" val="1_1_1"/>
  <p:tag name="KSO_WM_UNIT_PRESET_TEXT" val="03"/>
  <p:tag name="KSO_WM_UNIT_SUBTYPE" val="d"/>
  <p:tag name="KSO_WM_UNIT_TEXT_FILL_FORE_SCHEMECOLOR_INDEX" val="14"/>
  <p:tag name="KSO_WM_UNIT_TEXT_FILL_TYPE" val="1"/>
  <p:tag name="KSO_WM_UNIT_TYPE" val="l_h_i"/>
  <p:tag name="KSO_WM_UNIT_USESOURCEFORMAT_APPLY" val="0"/>
</p:tagLst>
</file>

<file path=ppt/tags/tag105.xml><?xml version="1.0" encoding="utf-8"?>
<p:tagLst xmlns:p="http://schemas.openxmlformats.org/presentationml/2006/main">
  <p:tag name="KSO_WM_BEAUTIFY_FLAG" val="#wm#"/>
  <p:tag name="KSO_WM_DIAGRAM_GROUP_CODE" val="l1-1"/>
  <p:tag name="KSO_WM_DIAGRAM_MAX_ITEMCNT" val="6"/>
  <p:tag name="KSO_WM_DIAGRAM_MIN_ITEMCNT" val="2"/>
  <p:tag name="KSO_WM_DIAGRAM_VERSION" val="3"/>
  <p:tag name="KSO_WM_DIAGRAM_VIRTUALLY_FRAME" val="{&quot;height&quot;:351.5,&quot;width&quot;:536.65}"/>
  <p:tag name="KSO_WM_TAG_VERSION" val="3.0"/>
  <p:tag name="KSO_WM_TEMPLATE_CATEGORY" val="custom"/>
  <p:tag name="KSO_WM_TEMPLATE_INDEX" val="20230228"/>
  <p:tag name="KSO_WM_UNIT_COMPATIBLE" val="0"/>
  <p:tag name="KSO_WM_UNIT_DIAGRAM_ISNUMVISUAL" val="0"/>
  <p:tag name="KSO_WM_UNIT_DIAGRAM_ISREFERUNIT" val="0"/>
  <p:tag name="KSO_WM_UNIT_HIGHLIGHT" val="0"/>
  <p:tag name="KSO_WM_UNIT_ID" val="custom20230228_6*l_h_a*1_3_1"/>
  <p:tag name="KSO_WM_UNIT_INDEX" val="1_3_1"/>
  <p:tag name="KSO_WM_UNIT_ISCONTENTSTITLE" val="0"/>
  <p:tag name="KSO_WM_UNIT_ISNUMDGMTITLE" val="0"/>
  <p:tag name="KSO_WM_UNIT_LAYERLEVEL" val="1_1_1"/>
  <p:tag name="KSO_WM_UNIT_NOCLEAR" val="0"/>
  <p:tag name="KSO_WM_UNIT_PRESET_TEXT" val="单击此处添加目录具体内容"/>
  <p:tag name="KSO_WM_UNIT_TEXT_FILL_FORE_SCHEMECOLOR_INDEX" val="13"/>
  <p:tag name="KSO_WM_UNIT_TEXT_FILL_TYPE" val="1"/>
  <p:tag name="KSO_WM_UNIT_TYPE" val="l_h_a"/>
  <p:tag name="KSO_WM_UNIT_USESOURCEFORMAT_APPLY" val="0"/>
  <p:tag name="KSO_WM_UNIT_VALUE" val="19"/>
</p:tagLst>
</file>

<file path=ppt/tags/tag106.xml><?xml version="1.0" encoding="utf-8"?>
<p:tagLst xmlns:p="http://schemas.openxmlformats.org/presentationml/2006/main">
  <p:tag name="KSO_WM_BEAUTIFY_FLAG" val="#wm#"/>
  <p:tag name="KSO_WM_DIAGRAM_GROUP_CODE" val="l1-1"/>
  <p:tag name="KSO_WM_DIAGRAM_MAX_ITEMCNT" val="6"/>
  <p:tag name="KSO_WM_DIAGRAM_MIN_ITEMCNT" val="2"/>
  <p:tag name="KSO_WM_DIAGRAM_VERSION" val="3"/>
  <p:tag name="KSO_WM_DIAGRAM_VIRTUALLY_FRAME" val="{&quot;height&quot;:351.5,&quot;width&quot;:536.65}"/>
  <p:tag name="KSO_WM_TAG_VERSION" val="3.0"/>
  <p:tag name="KSO_WM_TEMPLATE_CATEGORY" val="custom"/>
  <p:tag name="KSO_WM_TEMPLATE_INDEX" val="20230228"/>
  <p:tag name="KSO_WM_UNIT_COMPATIBLE" val="0"/>
  <p:tag name="KSO_WM_UNIT_DIAGRAM_ISNUMVISUAL" val="0"/>
  <p:tag name="KSO_WM_UNIT_DIAGRAM_ISREFERUNIT" val="0"/>
  <p:tag name="KSO_WM_UNIT_HIGHLIGHT" val="0"/>
  <p:tag name="KSO_WM_UNIT_ID" val="custom20230228_6*l_h_i*1_3_2"/>
  <p:tag name="KSO_WM_UNIT_INDEX" val="1_3_2"/>
  <p:tag name="KSO_WM_UNIT_LAYERLEVEL" val="1_1_1"/>
  <p:tag name="KSO_WM_UNIT_LINE_FILL_TYPE" val="2"/>
  <p:tag name="KSO_WM_UNIT_LINE_FORE_SCHEMECOLOR_INDEX" val="15"/>
  <p:tag name="KSO_WM_UNIT_TYPE" val="l_h_i"/>
  <p:tag name="KSO_WM_UNIT_USESOURCEFORMAT_APPLY" val="0"/>
</p:tagLst>
</file>

<file path=ppt/tags/tag107.xml><?xml version="1.0" encoding="utf-8"?>
<p:tagLst xmlns:p="http://schemas.openxmlformats.org/presentationml/2006/main">
  <p:tag name="KSO_WM_BEAUTIFY_FLAG" val="#wm#"/>
  <p:tag name="KSO_WM_DIAGRAM_GROUP_CODE" val="l1-1"/>
  <p:tag name="KSO_WM_DIAGRAM_MAX_ITEMCNT" val="6"/>
  <p:tag name="KSO_WM_DIAGRAM_MIN_ITEMCNT" val="2"/>
  <p:tag name="KSO_WM_DIAGRAM_VERSION" val="3"/>
  <p:tag name="KSO_WM_DIAGRAM_VIRTUALLY_FRAME" val="{&quot;height&quot;:351.5,&quot;width&quot;:536.65}"/>
  <p:tag name="KSO_WM_TAG_VERSION" val="3.0"/>
  <p:tag name="KSO_WM_TEMPLATE_CATEGORY" val="custom"/>
  <p:tag name="KSO_WM_TEMPLATE_INDEX" val="20230228"/>
  <p:tag name="KSO_WM_UNIT_COMPATIBLE" val="0"/>
  <p:tag name="KSO_WM_UNIT_DIAGRAM_ISNUMVISUAL" val="0"/>
  <p:tag name="KSO_WM_UNIT_DIAGRAM_ISREFERUNIT" val="0"/>
  <p:tag name="KSO_WM_UNIT_HIGHLIGHT" val="0"/>
  <p:tag name="KSO_WM_UNIT_ID" val="custom20230228_6*l_h_i*1_4_1"/>
  <p:tag name="KSO_WM_UNIT_INDEX" val="1_4_1"/>
  <p:tag name="KSO_WM_UNIT_LAYERLEVEL" val="1_1_1"/>
  <p:tag name="KSO_WM_UNIT_PRESET_TEXT" val="04"/>
  <p:tag name="KSO_WM_UNIT_SUBTYPE" val="d"/>
  <p:tag name="KSO_WM_UNIT_TEXT_FILL_FORE_SCHEMECOLOR_INDEX" val="14"/>
  <p:tag name="KSO_WM_UNIT_TEXT_FILL_TYPE" val="1"/>
  <p:tag name="KSO_WM_UNIT_TYPE" val="l_h_i"/>
  <p:tag name="KSO_WM_UNIT_USESOURCEFORMAT_APPLY" val="0"/>
</p:tagLst>
</file>

<file path=ppt/tags/tag108.xml><?xml version="1.0" encoding="utf-8"?>
<p:tagLst xmlns:p="http://schemas.openxmlformats.org/presentationml/2006/main">
  <p:tag name="KSO_WM_BEAUTIFY_FLAG" val="#wm#"/>
  <p:tag name="KSO_WM_DIAGRAM_GROUP_CODE" val="l1-1"/>
  <p:tag name="KSO_WM_DIAGRAM_MAX_ITEMCNT" val="6"/>
  <p:tag name="KSO_WM_DIAGRAM_MIN_ITEMCNT" val="2"/>
  <p:tag name="KSO_WM_DIAGRAM_VERSION" val="3"/>
  <p:tag name="KSO_WM_DIAGRAM_VIRTUALLY_FRAME" val="{&quot;height&quot;:351.5,&quot;width&quot;:536.65}"/>
  <p:tag name="KSO_WM_TAG_VERSION" val="3.0"/>
  <p:tag name="KSO_WM_TEMPLATE_CATEGORY" val="custom"/>
  <p:tag name="KSO_WM_TEMPLATE_INDEX" val="20230228"/>
  <p:tag name="KSO_WM_UNIT_COMPATIBLE" val="0"/>
  <p:tag name="KSO_WM_UNIT_DIAGRAM_ISNUMVISUAL" val="0"/>
  <p:tag name="KSO_WM_UNIT_DIAGRAM_ISREFERUNIT" val="0"/>
  <p:tag name="KSO_WM_UNIT_HIGHLIGHT" val="0"/>
  <p:tag name="KSO_WM_UNIT_ID" val="custom20230228_6*l_h_a*1_4_1"/>
  <p:tag name="KSO_WM_UNIT_INDEX" val="1_4_1"/>
  <p:tag name="KSO_WM_UNIT_ISCONTENTSTITLE" val="0"/>
  <p:tag name="KSO_WM_UNIT_ISNUMDGMTITLE" val="0"/>
  <p:tag name="KSO_WM_UNIT_LAYERLEVEL" val="1_1_1"/>
  <p:tag name="KSO_WM_UNIT_NOCLEAR" val="0"/>
  <p:tag name="KSO_WM_UNIT_PRESET_TEXT" val="单击此处添加目录具体内容"/>
  <p:tag name="KSO_WM_UNIT_TEXT_FILL_FORE_SCHEMECOLOR_INDEX" val="13"/>
  <p:tag name="KSO_WM_UNIT_TEXT_FILL_TYPE" val="1"/>
  <p:tag name="KSO_WM_UNIT_TYPE" val="l_h_a"/>
  <p:tag name="KSO_WM_UNIT_USESOURCEFORMAT_APPLY" val="0"/>
  <p:tag name="KSO_WM_UNIT_VALUE" val="19"/>
</p:tagLst>
</file>

<file path=ppt/tags/tag109.xml><?xml version="1.0" encoding="utf-8"?>
<p:tagLst xmlns:p="http://schemas.openxmlformats.org/presentationml/2006/main">
  <p:tag name="KSO_WM_BEAUTIFY_FLAG" val="#wm#"/>
  <p:tag name="KSO_WM_DIAGRAM_GROUP_CODE" val="l1-1"/>
  <p:tag name="KSO_WM_DIAGRAM_MAX_ITEMCNT" val="6"/>
  <p:tag name="KSO_WM_DIAGRAM_MIN_ITEMCNT" val="2"/>
  <p:tag name="KSO_WM_DIAGRAM_VERSION" val="3"/>
  <p:tag name="KSO_WM_DIAGRAM_VIRTUALLY_FRAME" val="{&quot;height&quot;:351.5,&quot;width&quot;:536.65}"/>
  <p:tag name="KSO_WM_TAG_VERSION" val="3.0"/>
  <p:tag name="KSO_WM_TEMPLATE_CATEGORY" val="custom"/>
  <p:tag name="KSO_WM_TEMPLATE_INDEX" val="20230228"/>
  <p:tag name="KSO_WM_UNIT_COMPATIBLE" val="0"/>
  <p:tag name="KSO_WM_UNIT_DIAGRAM_ISNUMVISUAL" val="0"/>
  <p:tag name="KSO_WM_UNIT_DIAGRAM_ISREFERUNIT" val="0"/>
  <p:tag name="KSO_WM_UNIT_HIGHLIGHT" val="0"/>
  <p:tag name="KSO_WM_UNIT_ID" val="custom20230228_6*l_h_i*1_4_2"/>
  <p:tag name="KSO_WM_UNIT_INDEX" val="1_4_2"/>
  <p:tag name="KSO_WM_UNIT_LAYERLEVEL" val="1_1_1"/>
  <p:tag name="KSO_WM_UNIT_LINE_FILL_TYPE" val="2"/>
  <p:tag name="KSO_WM_UNIT_LINE_FORE_SCHEMECOLOR_INDEX" val="15"/>
  <p:tag name="KSO_WM_UNIT_TYPE" val="l_h_i"/>
  <p:tag name="KSO_WM_UNIT_USESOURCEFORMAT_APPLY" val="0"/>
</p:tagLst>
</file>

<file path=ppt/tags/tag110.xml><?xml version="1.0" encoding="utf-8"?>
<p:tagLst xmlns:p="http://schemas.openxmlformats.org/presentationml/2006/main">
  <p:tag name="KSO_WM_BEAUTIFY_FLAG" val="#wm#"/>
  <p:tag name="KSO_WM_DIAGRAM_GROUP_CODE" val="l1-1"/>
  <p:tag name="KSO_WM_DIAGRAM_MAX_ITEMCNT" val="6"/>
  <p:tag name="KSO_WM_DIAGRAM_MIN_ITEMCNT" val="2"/>
  <p:tag name="KSO_WM_DIAGRAM_VERSION" val="3"/>
  <p:tag name="KSO_WM_DIAGRAM_VIRTUALLY_FRAME" val="{&quot;height&quot;:351.5,&quot;width&quot;:536.65}"/>
  <p:tag name="KSO_WM_TAG_VERSION" val="3.0"/>
  <p:tag name="KSO_WM_TEMPLATE_CATEGORY" val="custom"/>
  <p:tag name="KSO_WM_TEMPLATE_INDEX" val="20230228"/>
  <p:tag name="KSO_WM_UNIT_COMPATIBLE" val="0"/>
  <p:tag name="KSO_WM_UNIT_DIAGRAM_ISNUMVISUAL" val="0"/>
  <p:tag name="KSO_WM_UNIT_DIAGRAM_ISREFERUNIT" val="0"/>
  <p:tag name="KSO_WM_UNIT_HIGHLIGHT" val="0"/>
  <p:tag name="KSO_WM_UNIT_ID" val="custom20230228_6*l_h_i*1_5_1"/>
  <p:tag name="KSO_WM_UNIT_INDEX" val="1_5_1"/>
  <p:tag name="KSO_WM_UNIT_LAYERLEVEL" val="1_1_1"/>
  <p:tag name="KSO_WM_UNIT_PRESET_TEXT" val="05"/>
  <p:tag name="KSO_WM_UNIT_SUBTYPE" val="d"/>
  <p:tag name="KSO_WM_UNIT_TEXT_FILL_FORE_SCHEMECOLOR_INDEX" val="14"/>
  <p:tag name="KSO_WM_UNIT_TEXT_FILL_TYPE" val="1"/>
  <p:tag name="KSO_WM_UNIT_TYPE" val="l_h_i"/>
  <p:tag name="KSO_WM_UNIT_USESOURCEFORMAT_APPLY" val="0"/>
</p:tagLst>
</file>

<file path=ppt/tags/tag111.xml><?xml version="1.0" encoding="utf-8"?>
<p:tagLst xmlns:p="http://schemas.openxmlformats.org/presentationml/2006/main">
  <p:tag name="KSO_WM_BEAUTIFY_FLAG" val="#wm#"/>
  <p:tag name="KSO_WM_DIAGRAM_GROUP_CODE" val="l1-1"/>
  <p:tag name="KSO_WM_DIAGRAM_MAX_ITEMCNT" val="6"/>
  <p:tag name="KSO_WM_DIAGRAM_MIN_ITEMCNT" val="2"/>
  <p:tag name="KSO_WM_DIAGRAM_VERSION" val="3"/>
  <p:tag name="KSO_WM_DIAGRAM_VIRTUALLY_FRAME" val="{&quot;height&quot;:351.5,&quot;width&quot;:536.65}"/>
  <p:tag name="KSO_WM_TAG_VERSION" val="3.0"/>
  <p:tag name="KSO_WM_TEMPLATE_CATEGORY" val="custom"/>
  <p:tag name="KSO_WM_TEMPLATE_INDEX" val="20230228"/>
  <p:tag name="KSO_WM_UNIT_COMPATIBLE" val="0"/>
  <p:tag name="KSO_WM_UNIT_DIAGRAM_ISNUMVISUAL" val="0"/>
  <p:tag name="KSO_WM_UNIT_DIAGRAM_ISREFERUNIT" val="0"/>
  <p:tag name="KSO_WM_UNIT_HIGHLIGHT" val="0"/>
  <p:tag name="KSO_WM_UNIT_ID" val="custom20230228_6*l_h_a*1_5_1"/>
  <p:tag name="KSO_WM_UNIT_INDEX" val="1_5_1"/>
  <p:tag name="KSO_WM_UNIT_ISCONTENTSTITLE" val="0"/>
  <p:tag name="KSO_WM_UNIT_ISNUMDGMTITLE" val="0"/>
  <p:tag name="KSO_WM_UNIT_LAYERLEVEL" val="1_1_1"/>
  <p:tag name="KSO_WM_UNIT_NOCLEAR" val="0"/>
  <p:tag name="KSO_WM_UNIT_PRESET_TEXT" val="单击此处添加目录具体内容"/>
  <p:tag name="KSO_WM_UNIT_TEXT_FILL_FORE_SCHEMECOLOR_INDEX" val="13"/>
  <p:tag name="KSO_WM_UNIT_TEXT_FILL_TYPE" val="1"/>
  <p:tag name="KSO_WM_UNIT_TYPE" val="l_h_a"/>
  <p:tag name="KSO_WM_UNIT_USESOURCEFORMAT_APPLY" val="0"/>
  <p:tag name="KSO_WM_UNIT_VALUE" val="19"/>
</p:tagLst>
</file>

<file path=ppt/tags/tag112.xml><?xml version="1.0" encoding="utf-8"?>
<p:tagLst xmlns:p="http://schemas.openxmlformats.org/presentationml/2006/main">
  <p:tag name="KSO_WM_BEAUTIFY_FLAG" val="#wm#"/>
  <p:tag name="KSO_WM_DIAGRAM_GROUP_CODE" val="l1-1"/>
  <p:tag name="KSO_WM_DIAGRAM_MAX_ITEMCNT" val="6"/>
  <p:tag name="KSO_WM_DIAGRAM_MIN_ITEMCNT" val="2"/>
  <p:tag name="KSO_WM_DIAGRAM_VERSION" val="3"/>
  <p:tag name="KSO_WM_DIAGRAM_VIRTUALLY_FRAME" val="{&quot;height&quot;:351.5,&quot;width&quot;:536.65}"/>
  <p:tag name="KSO_WM_TAG_VERSION" val="3.0"/>
  <p:tag name="KSO_WM_TEMPLATE_CATEGORY" val="custom"/>
  <p:tag name="KSO_WM_TEMPLATE_INDEX" val="20230228"/>
  <p:tag name="KSO_WM_UNIT_COMPATIBLE" val="0"/>
  <p:tag name="KSO_WM_UNIT_DIAGRAM_ISNUMVISUAL" val="0"/>
  <p:tag name="KSO_WM_UNIT_DIAGRAM_ISREFERUNIT" val="0"/>
  <p:tag name="KSO_WM_UNIT_HIGHLIGHT" val="0"/>
  <p:tag name="KSO_WM_UNIT_ID" val="custom20230228_6*l_h_i*1_5_2"/>
  <p:tag name="KSO_WM_UNIT_INDEX" val="1_5_2"/>
  <p:tag name="KSO_WM_UNIT_LAYERLEVEL" val="1_1_1"/>
  <p:tag name="KSO_WM_UNIT_LINE_FILL_TYPE" val="2"/>
  <p:tag name="KSO_WM_UNIT_LINE_FORE_SCHEMECOLOR_INDEX" val="15"/>
  <p:tag name="KSO_WM_UNIT_TYPE" val="l_h_i"/>
  <p:tag name="KSO_WM_UNIT_USESOURCEFORMAT_APPLY" val="0"/>
</p:tagLst>
</file>

<file path=ppt/tags/tag113.xml><?xml version="1.0" encoding="utf-8"?>
<p:tagLst xmlns:p="http://schemas.openxmlformats.org/presentationml/2006/main">
  <p:tag name="KSO_WM_BEAUTIFY_FLAG" val="#wm#"/>
  <p:tag name="KSO_WM_DIAGRAM_GROUP_CODE" val="l1-1"/>
  <p:tag name="KSO_WM_DIAGRAM_MAX_ITEMCNT" val="6"/>
  <p:tag name="KSO_WM_DIAGRAM_MIN_ITEMCNT" val="2"/>
  <p:tag name="KSO_WM_DIAGRAM_VERSION" val="3"/>
  <p:tag name="KSO_WM_DIAGRAM_VIRTUALLY_FRAME" val="{&quot;height&quot;:351.5,&quot;width&quot;:536.65}"/>
  <p:tag name="KSO_WM_TAG_VERSION" val="3.0"/>
  <p:tag name="KSO_WM_TEMPLATE_CATEGORY" val="custom"/>
  <p:tag name="KSO_WM_TEMPLATE_INDEX" val="20230228"/>
  <p:tag name="KSO_WM_UNIT_COMPATIBLE" val="0"/>
  <p:tag name="KSO_WM_UNIT_DIAGRAM_ISNUMVISUAL" val="0"/>
  <p:tag name="KSO_WM_UNIT_DIAGRAM_ISREFERUNIT" val="0"/>
  <p:tag name="KSO_WM_UNIT_HIGHLIGHT" val="0"/>
  <p:tag name="KSO_WM_UNIT_ID" val="custom20230228_6*l_h_i*1_2_1"/>
  <p:tag name="KSO_WM_UNIT_INDEX" val="1_2_1"/>
  <p:tag name="KSO_WM_UNIT_LAYERLEVEL" val="1_1_1"/>
  <p:tag name="KSO_WM_UNIT_PRESET_TEXT" val="02"/>
  <p:tag name="KSO_WM_UNIT_SUBTYPE" val="d"/>
  <p:tag name="KSO_WM_UNIT_TEXT_FILL_FORE_SCHEMECOLOR_INDEX" val="14"/>
  <p:tag name="KSO_WM_UNIT_TEXT_FILL_TYPE" val="1"/>
  <p:tag name="KSO_WM_UNIT_TYPE" val="l_h_i"/>
  <p:tag name="KSO_WM_UNIT_USESOURCEFORMAT_APPLY" val="0"/>
</p:tagLst>
</file>

<file path=ppt/tags/tag114.xml><?xml version="1.0" encoding="utf-8"?>
<p:tagLst xmlns:p="http://schemas.openxmlformats.org/presentationml/2006/main">
  <p:tag name="KSO_WM_BEAUTIFY_FLAG" val="#wm#"/>
  <p:tag name="KSO_WM_DIAGRAM_GROUP_CODE" val="l1-1"/>
  <p:tag name="KSO_WM_DIAGRAM_MAX_ITEMCNT" val="6"/>
  <p:tag name="KSO_WM_DIAGRAM_MIN_ITEMCNT" val="2"/>
  <p:tag name="KSO_WM_DIAGRAM_VERSION" val="3"/>
  <p:tag name="KSO_WM_DIAGRAM_VIRTUALLY_FRAME" val="{&quot;height&quot;:351.5,&quot;width&quot;:536.65}"/>
  <p:tag name="KSO_WM_TAG_VERSION" val="3.0"/>
  <p:tag name="KSO_WM_TEMPLATE_CATEGORY" val="custom"/>
  <p:tag name="KSO_WM_TEMPLATE_INDEX" val="20230228"/>
  <p:tag name="KSO_WM_UNIT_COMPATIBLE" val="0"/>
  <p:tag name="KSO_WM_UNIT_DIAGRAM_ISNUMVISUAL" val="0"/>
  <p:tag name="KSO_WM_UNIT_DIAGRAM_ISREFERUNIT" val="0"/>
  <p:tag name="KSO_WM_UNIT_HIGHLIGHT" val="0"/>
  <p:tag name="KSO_WM_UNIT_ID" val="custom20230228_6*l_h_a*1_2_1"/>
  <p:tag name="KSO_WM_UNIT_INDEX" val="1_2_1"/>
  <p:tag name="KSO_WM_UNIT_ISCONTENTSTITLE" val="0"/>
  <p:tag name="KSO_WM_UNIT_ISNUMDGMTITLE" val="0"/>
  <p:tag name="KSO_WM_UNIT_LAYERLEVEL" val="1_1_1"/>
  <p:tag name="KSO_WM_UNIT_NOCLEAR" val="0"/>
  <p:tag name="KSO_WM_UNIT_PRESET_TEXT" val="单击此处添加目录具体内容"/>
  <p:tag name="KSO_WM_UNIT_TEXT_FILL_FORE_SCHEMECOLOR_INDEX" val="13"/>
  <p:tag name="KSO_WM_UNIT_TEXT_FILL_TYPE" val="1"/>
  <p:tag name="KSO_WM_UNIT_TYPE" val="l_h_a"/>
  <p:tag name="KSO_WM_UNIT_USESOURCEFORMAT_APPLY" val="0"/>
  <p:tag name="KSO_WM_UNIT_VALUE" val="19"/>
</p:tagLst>
</file>

<file path=ppt/tags/tag115.xml><?xml version="1.0" encoding="utf-8"?>
<p:tagLst xmlns:p="http://schemas.openxmlformats.org/presentationml/2006/main">
  <p:tag name="KSO_WM_BEAUTIFY_FLAG" val="#wm#"/>
  <p:tag name="KSO_WM_DIAGRAM_GROUP_CODE" val="l1-1"/>
  <p:tag name="KSO_WM_DIAGRAM_MAX_ITEMCNT" val="6"/>
  <p:tag name="KSO_WM_DIAGRAM_MIN_ITEMCNT" val="2"/>
  <p:tag name="KSO_WM_DIAGRAM_VERSION" val="3"/>
  <p:tag name="KSO_WM_DIAGRAM_VIRTUALLY_FRAME" val="{&quot;height&quot;:351.5,&quot;width&quot;:536.65}"/>
  <p:tag name="KSO_WM_TAG_VERSION" val="3.0"/>
  <p:tag name="KSO_WM_TEMPLATE_CATEGORY" val="custom"/>
  <p:tag name="KSO_WM_TEMPLATE_INDEX" val="20230228"/>
  <p:tag name="KSO_WM_UNIT_COMPATIBLE" val="0"/>
  <p:tag name="KSO_WM_UNIT_DIAGRAM_ISNUMVISUAL" val="0"/>
  <p:tag name="KSO_WM_UNIT_DIAGRAM_ISREFERUNIT" val="0"/>
  <p:tag name="KSO_WM_UNIT_HIGHLIGHT" val="0"/>
  <p:tag name="KSO_WM_UNIT_ID" val="custom20230228_6*l_h_i*1_2_2"/>
  <p:tag name="KSO_WM_UNIT_INDEX" val="1_2_2"/>
  <p:tag name="KSO_WM_UNIT_LAYERLEVEL" val="1_1_1"/>
  <p:tag name="KSO_WM_UNIT_LINE_FILL_TYPE" val="2"/>
  <p:tag name="KSO_WM_UNIT_LINE_FORE_SCHEMECOLOR_INDEX" val="15"/>
  <p:tag name="KSO_WM_UNIT_TYPE" val="l_h_i"/>
  <p:tag name="KSO_WM_UNIT_USESOURCEFORMAT_APPLY" val="0"/>
</p:tagLst>
</file>

<file path=ppt/tags/tag116.xml><?xml version="1.0" encoding="utf-8"?>
<p:tagLst xmlns:p="http://schemas.openxmlformats.org/presentationml/2006/main">
  <p:tag name="KSO_WM_BEAUTIFY_FLAG" val="#wm#"/>
  <p:tag name="KSO_WM_DIAGRAM_GROUP_CODE" val="l1-1"/>
  <p:tag name="KSO_WM_DIAGRAM_MAX_ITEMCNT" val="6"/>
  <p:tag name="KSO_WM_DIAGRAM_MIN_ITEMCNT" val="2"/>
  <p:tag name="KSO_WM_DIAGRAM_VERSION" val="3"/>
  <p:tag name="KSO_WM_DIAGRAM_VIRTUALLY_FRAME" val="{&quot;height&quot;:351.5,&quot;width&quot;:536.65}"/>
  <p:tag name="KSO_WM_TAG_VERSION" val="3.0"/>
  <p:tag name="KSO_WM_TEMPLATE_CATEGORY" val="custom"/>
  <p:tag name="KSO_WM_TEMPLATE_INDEX" val="20230228"/>
  <p:tag name="KSO_WM_UNIT_COMPATIBLE" val="0"/>
  <p:tag name="KSO_WM_UNIT_DIAGRAM_ISNUMVISUAL" val="0"/>
  <p:tag name="KSO_WM_UNIT_DIAGRAM_ISREFERUNIT" val="0"/>
  <p:tag name="KSO_WM_UNIT_HIGHLIGHT" val="0"/>
  <p:tag name="KSO_WM_UNIT_ID" val="custom20230228_6*l_h_i*1_6_1"/>
  <p:tag name="KSO_WM_UNIT_INDEX" val="1_6_1"/>
  <p:tag name="KSO_WM_UNIT_LAYERLEVEL" val="1_1_1"/>
  <p:tag name="KSO_WM_UNIT_PRESET_TEXT" val="06"/>
  <p:tag name="KSO_WM_UNIT_SUBTYPE" val="d"/>
  <p:tag name="KSO_WM_UNIT_TEXT_FILL_FORE_SCHEMECOLOR_INDEX" val="14"/>
  <p:tag name="KSO_WM_UNIT_TEXT_FILL_TYPE" val="1"/>
  <p:tag name="KSO_WM_UNIT_TYPE" val="l_h_i"/>
  <p:tag name="KSO_WM_UNIT_USESOURCEFORMAT_APPLY" val="0"/>
</p:tagLst>
</file>

<file path=ppt/tags/tag117.xml><?xml version="1.0" encoding="utf-8"?>
<p:tagLst xmlns:p="http://schemas.openxmlformats.org/presentationml/2006/main">
  <p:tag name="KSO_WM_BEAUTIFY_FLAG" val="#wm#"/>
  <p:tag name="KSO_WM_DIAGRAM_GROUP_CODE" val="l1-1"/>
  <p:tag name="KSO_WM_DIAGRAM_MAX_ITEMCNT" val="6"/>
  <p:tag name="KSO_WM_DIAGRAM_MIN_ITEMCNT" val="2"/>
  <p:tag name="KSO_WM_DIAGRAM_VERSION" val="3"/>
  <p:tag name="KSO_WM_DIAGRAM_VIRTUALLY_FRAME" val="{&quot;height&quot;:351.5,&quot;width&quot;:536.65}"/>
  <p:tag name="KSO_WM_TAG_VERSION" val="3.0"/>
  <p:tag name="KSO_WM_TEMPLATE_CATEGORY" val="custom"/>
  <p:tag name="KSO_WM_TEMPLATE_INDEX" val="20230228"/>
  <p:tag name="KSO_WM_UNIT_COMPATIBLE" val="0"/>
  <p:tag name="KSO_WM_UNIT_DIAGRAM_ISNUMVISUAL" val="0"/>
  <p:tag name="KSO_WM_UNIT_DIAGRAM_ISREFERUNIT" val="0"/>
  <p:tag name="KSO_WM_UNIT_HIGHLIGHT" val="0"/>
  <p:tag name="KSO_WM_UNIT_ID" val="custom20230228_6*l_h_a*1_6_1"/>
  <p:tag name="KSO_WM_UNIT_INDEX" val="1_6_1"/>
  <p:tag name="KSO_WM_UNIT_ISCONTENTSTITLE" val="0"/>
  <p:tag name="KSO_WM_UNIT_ISNUMDGMTITLE" val="0"/>
  <p:tag name="KSO_WM_UNIT_LAYERLEVEL" val="1_1_1"/>
  <p:tag name="KSO_WM_UNIT_NOCLEAR" val="0"/>
  <p:tag name="KSO_WM_UNIT_PRESET_TEXT" val="单击此处添加目录具体内容"/>
  <p:tag name="KSO_WM_UNIT_TEXT_FILL_FORE_SCHEMECOLOR_INDEX" val="13"/>
  <p:tag name="KSO_WM_UNIT_TEXT_FILL_TYPE" val="1"/>
  <p:tag name="KSO_WM_UNIT_TYPE" val="l_h_a"/>
  <p:tag name="KSO_WM_UNIT_USESOURCEFORMAT_APPLY" val="0"/>
  <p:tag name="KSO_WM_UNIT_VALUE" val="19"/>
</p:tagLst>
</file>

<file path=ppt/tags/tag118.xml><?xml version="1.0" encoding="utf-8"?>
<p:tagLst xmlns:p="http://schemas.openxmlformats.org/presentationml/2006/main">
  <p:tag name="KSO_WM_BEAUTIFY_FLAG" val="#wm#"/>
  <p:tag name="KSO_WM_DIAGRAM_GROUP_CODE" val="l1-1"/>
  <p:tag name="KSO_WM_DIAGRAM_MAX_ITEMCNT" val="6"/>
  <p:tag name="KSO_WM_DIAGRAM_MIN_ITEMCNT" val="2"/>
  <p:tag name="KSO_WM_DIAGRAM_VERSION" val="3"/>
  <p:tag name="KSO_WM_DIAGRAM_VIRTUALLY_FRAME" val="{&quot;height&quot;:351.5,&quot;width&quot;:536.65}"/>
  <p:tag name="KSO_WM_TAG_VERSION" val="3.0"/>
  <p:tag name="KSO_WM_TEMPLATE_CATEGORY" val="custom"/>
  <p:tag name="KSO_WM_TEMPLATE_INDEX" val="20230228"/>
  <p:tag name="KSO_WM_UNIT_COMPATIBLE" val="0"/>
  <p:tag name="KSO_WM_UNIT_DIAGRAM_ISNUMVISUAL" val="0"/>
  <p:tag name="KSO_WM_UNIT_DIAGRAM_ISREFERUNIT" val="0"/>
  <p:tag name="KSO_WM_UNIT_HIGHLIGHT" val="0"/>
  <p:tag name="KSO_WM_UNIT_ID" val="custom20230228_6*l_h_i*1_6_2"/>
  <p:tag name="KSO_WM_UNIT_INDEX" val="1_6_2"/>
  <p:tag name="KSO_WM_UNIT_LAYERLEVEL" val="1_1_1"/>
  <p:tag name="KSO_WM_UNIT_LINE_FILL_TYPE" val="2"/>
  <p:tag name="KSO_WM_UNIT_LINE_FORE_SCHEMECOLOR_INDEX" val="15"/>
  <p:tag name="KSO_WM_UNIT_TYPE" val="l_h_i"/>
  <p:tag name="KSO_WM_UNIT_USESOURCEFORMAT_APPLY" val="0"/>
</p:tagLst>
</file>

<file path=ppt/tags/tag119.xml><?xml version="1.0" encoding="utf-8"?>
<p:tagLst xmlns:p="http://schemas.openxmlformats.org/presentationml/2006/main">
  <p:tag name="KSO_WM_BEAUTIFY_FLAG" val="#wm#"/>
  <p:tag name="KSO_WM_DIAGRAM_GROUP_CODE" val="l1-1"/>
  <p:tag name="KSO_WM_SLIDE_DIAGTYPE" val="l"/>
  <p:tag name="KSO_WM_SLIDE_ID" val="custom20230228_6"/>
  <p:tag name="KSO_WM_SLIDE_INDEX" val="6"/>
  <p:tag name="KSO_WM_SLIDE_ITEM_CNT" val="6"/>
  <p:tag name="KSO_WM_SLIDE_LAYOUT" val="a_b_l"/>
  <p:tag name="KSO_WM_SLIDE_LAYOUT_CNT" val="1_1_1"/>
  <p:tag name="KSO_WM_SLIDE_SUBTYPE" val="diag"/>
  <p:tag name="KSO_WM_SLIDE_TYPE" val="contents"/>
  <p:tag name="KSO_WM_SPECIAL_SOURCE" val="bdnull"/>
  <p:tag name="KSO_WM_TAG_VERSION" val="1.0"/>
  <p:tag name="KSO_WM_TEMPLATE_CATEGORY" val="custom"/>
  <p:tag name="KSO_WM_TEMPLATE_COLOR_TYPE" val="0"/>
  <p:tag name="KSO_WM_TEMPLATE_INDEX" val="20230228"/>
  <p:tag name="KSO_WM_TEMPLATE_MASTER_TYPE" val="0"/>
  <p:tag name="KSO_WM_TEMPLATE_SUBCATEGORY" val="29"/>
</p:tagLst>
</file>

<file path=ppt/tags/tag120.xml><?xml version="1.0" encoding="utf-8"?>
<p:tagLst xmlns:p="http://schemas.openxmlformats.org/presentationml/2006/main">
  <p:tag name="KSO_WM_BEAUTIFY_FLAG" val="#wm#"/>
  <p:tag name="KSO_WM_TAG_VERSION" val="3.0"/>
  <p:tag name="KSO_WM_TEMPLATE_CATEGORY" val="custom"/>
  <p:tag name="KSO_WM_TEMPLATE_INDEX" val="20230228"/>
  <p:tag name="KSO_WM_UNIT_COMPATIBLE" val="1"/>
  <p:tag name="KSO_WM_UNIT_CONTENT_GROUP_TYPE" val="contentchip"/>
  <p:tag name="KSO_WM_UNIT_DIAGRAM_ISNUMVISUAL" val="0"/>
  <p:tag name="KSO_WM_UNIT_DIAGRAM_ISREFERUNIT" val="0"/>
  <p:tag name="KSO_WM_UNIT_HIGHLIGHT" val="0"/>
  <p:tag name="KSO_WM_UNIT_ID" val="custom20230228_7*e*1"/>
  <p:tag name="KSO_WM_UNIT_INDEX" val="1"/>
  <p:tag name="KSO_WM_UNIT_LAYERLEVEL" val="1"/>
  <p:tag name="KSO_WM_UNIT_NOCLEAR" val="0"/>
  <p:tag name="KSO_WM_UNIT_PRESET_TEXT" val="01"/>
  <p:tag name="KSO_WM_UNIT_TYPE" val="e"/>
  <p:tag name="KSO_WM_UNIT_VALUE" val="6"/>
</p:tagLst>
</file>

<file path=ppt/tags/tag121.xml><?xml version="1.0" encoding="utf-8"?>
<p:tagLst xmlns:p="http://schemas.openxmlformats.org/presentationml/2006/main">
  <p:tag name="KSO_WM_BEAUTIFY_FLAG" val="#wm#"/>
  <p:tag name="KSO_WM_TAG_VERSION" val="3.0"/>
  <p:tag name="KSO_WM_TEMPLATE_CATEGORY" val="custom"/>
  <p:tag name="KSO_WM_TEMPLATE_INDEX" val="20230228"/>
  <p:tag name="KSO_WM_UNIT_COMPATIBLE" val="0"/>
  <p:tag name="KSO_WM_UNIT_CONTENT_GROUP_TYPE" val="contentchip"/>
  <p:tag name="KSO_WM_UNIT_DIAGRAM_ISNUMVISUAL" val="0"/>
  <p:tag name="KSO_WM_UNIT_DIAGRAM_ISREFERUNIT" val="0"/>
  <p:tag name="KSO_WM_UNIT_HIGHLIGHT" val="0"/>
  <p:tag name="KSO_WM_UNIT_ID" val="custom20230228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22.xml><?xml version="1.0" encoding="utf-8"?>
<p:tagLst xmlns:p="http://schemas.openxmlformats.org/presentationml/2006/main">
  <p:tag name="KSO_WM_BEAUTIFY_FLAG" val="#wm#"/>
  <p:tag name="KSO_WM_SLIDE_CONTENT_AREA" val="{&quot;left&quot;:&quot;239.35&quot;,&quot;top&quot;:&quot;108.25&quot;,&quot;width&quot;:&quot;631.05&quot;,&quot;height&quot;:&quot;301&quot;}"/>
  <p:tag name="KSO_WM_SLIDE_ID" val="custom20230228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28"/>
  <p:tag name="KSO_WM_TEMPLATE_MASTER_TYPE" val="0"/>
  <p:tag name="KSO_WM_TEMPLATE_SUBCATEGORY" val="29"/>
</p:tagLst>
</file>

<file path=ppt/tags/tag12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67.26535433070865,&quot;width&quot;:730.8654330708662}"/>
  <p:tag name="KSO_WM_TAG_VERSION" val="3.0"/>
  <p:tag name="KSO_WM_TEMPLATE_CATEGORY" val="diagram"/>
  <p:tag name="KSO_WM_TEMPLATE_INDEX" val="2023135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5_5*l_h_i*1_4_2"/>
  <p:tag name="KSO_WM_UNIT_INDEX" val="1_4_2"/>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12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67.26535433070865,&quot;width&quot;:730.8654330708662}"/>
  <p:tag name="KSO_WM_TAG_VERSION" val="3.0"/>
  <p:tag name="KSO_WM_TEMPLATE_CATEGORY" val="diagram"/>
  <p:tag name="KSO_WM_TEMPLATE_INDEX" val="20231355"/>
  <p:tag name="KSO_WM_UNIT_COMPATIBLE" val="0"/>
  <p:tag name="KSO_WM_UNIT_DIAGRAM_ISNUMVISUAL" val="0"/>
  <p:tag name="KSO_WM_UNIT_DIAGRAM_ISREFERUNIT" val="0"/>
  <p:tag name="KSO_WM_UNIT_HIGHLIGHT" val="0"/>
  <p:tag name="KSO_WM_UNIT_ID" val="diagram20231355_5*l_h_f*1_4_1"/>
  <p:tag name="KSO_WM_UNIT_INDEX" val="1_4_1"/>
  <p:tag name="KSO_WM_UNIT_LAYERLEVEL" val="1_1_1"/>
  <p:tag name="KSO_WM_UNIT_NOCLEAR" val="0"/>
  <p:tag name="KSO_WM_UNIT_PRESET_TEXT" val="单击此处输入你的正文，文字是您思想的提炼。"/>
  <p:tag name="KSO_WM_UNIT_SUBTYPE" val="a"/>
  <p:tag name="KSO_WM_UNIT_TEXT_FILL_FORE_SCHEMECOLOR_INDEX" val="2"/>
  <p:tag name="KSO_WM_UNIT_TEXT_FILL_TYPE" val="1"/>
  <p:tag name="KSO_WM_UNIT_TYPE" val="l_h_f"/>
  <p:tag name="KSO_WM_UNIT_USESOURCEFORMAT_APPLY" val="0"/>
  <p:tag name="KSO_WM_UNIT_VALUE" val="50"/>
</p:tagLst>
</file>

<file path=ppt/tags/tag12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67.26535433070865,&quot;width&quot;:730.8654330708662}"/>
  <p:tag name="KSO_WM_TAG_VERSION" val="3.0"/>
  <p:tag name="KSO_WM_TEMPLATE_CATEGORY" val="diagram"/>
  <p:tag name="KSO_WM_TEMPLATE_INDEX" val="20231355"/>
  <p:tag name="KSO_WM_UNIT_COMPATIBLE" val="0"/>
  <p:tag name="KSO_WM_UNIT_DIAGRAM_ISNUMVISUAL" val="0"/>
  <p:tag name="KSO_WM_UNIT_DIAGRAM_ISREFERUNIT" val="0"/>
  <p:tag name="KSO_WM_UNIT_HIGHLIGHT" val="0"/>
  <p:tag name="KSO_WM_UNIT_ID" val="diagram20231355_5*l_h_i*1_4_1"/>
  <p:tag name="KSO_WM_UNIT_INDEX" val="1_4_1"/>
  <p:tag name="KSO_WM_UNIT_LAYERLEVEL" val="1_1_1"/>
  <p:tag name="KSO_WM_UNIT_SUBTYPE" val="d"/>
  <p:tag name="KSO_WM_UNIT_TEXT_FILL_FORE_SCHEMECOLOR_INDEX" val="5"/>
  <p:tag name="KSO_WM_UNIT_TEXT_FILL_TYPE" val="1"/>
  <p:tag name="KSO_WM_UNIT_TYPE" val="l_h_i"/>
  <p:tag name="KSO_WM_UNIT_USESOURCEFORMAT_APPLY" val="0"/>
</p:tagLst>
</file>

<file path=ppt/tags/tag12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67.26535433070865,&quot;width&quot;:730.8654330708662}"/>
  <p:tag name="KSO_WM_TAG_VERSION" val="3.0"/>
  <p:tag name="KSO_WM_TEMPLATE_CATEGORY" val="diagram"/>
  <p:tag name="KSO_WM_TEMPLATE_INDEX" val="2023135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5_5*l_h_i*1_1_2"/>
  <p:tag name="KSO_WM_UNIT_INDEX" val="1_1_2"/>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12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67.26535433070865,&quot;width&quot;:730.8654330708662}"/>
  <p:tag name="KSO_WM_TAG_VERSION" val="3.0"/>
  <p:tag name="KSO_WM_TEMPLATE_CATEGORY" val="diagram"/>
  <p:tag name="KSO_WM_TEMPLATE_INDEX" val="2023135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5_5*l_h_i*1_3_2"/>
  <p:tag name="KSO_WM_UNIT_INDEX" val="1_3_2"/>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12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67.26535433070865,&quot;width&quot;:730.8654330708662}"/>
  <p:tag name="KSO_WM_TAG_VERSION" val="3.0"/>
  <p:tag name="KSO_WM_TEMPLATE_CATEGORY" val="diagram"/>
  <p:tag name="KSO_WM_TEMPLATE_INDEX" val="20231355"/>
  <p:tag name="KSO_WM_UNIT_COMPATIBLE" val="0"/>
  <p:tag name="KSO_WM_UNIT_DIAGRAM_ISNUMVISUAL" val="0"/>
  <p:tag name="KSO_WM_UNIT_DIAGRAM_ISREFERUNIT" val="0"/>
  <p:tag name="KSO_WM_UNIT_HIGHLIGHT" val="0"/>
  <p:tag name="KSO_WM_UNIT_ID" val="diagram20231355_5*l_h_f*1_3_1"/>
  <p:tag name="KSO_WM_UNIT_INDEX" val="1_3_1"/>
  <p:tag name="KSO_WM_UNIT_LAYERLEVEL" val="1_1_1"/>
  <p:tag name="KSO_WM_UNIT_NOCLEAR" val="0"/>
  <p:tag name="KSO_WM_UNIT_PRESET_TEXT" val="单击此处输入你的正文，文字是您思想的提炼。"/>
  <p:tag name="KSO_WM_UNIT_SUBTYPE" val="a"/>
  <p:tag name="KSO_WM_UNIT_TEXT_FILL_FORE_SCHEMECOLOR_INDEX" val="2"/>
  <p:tag name="KSO_WM_UNIT_TEXT_FILL_TYPE" val="1"/>
  <p:tag name="KSO_WM_UNIT_TYPE" val="l_h_f"/>
  <p:tag name="KSO_WM_UNIT_USESOURCEFORMAT_APPLY" val="0"/>
  <p:tag name="KSO_WM_UNIT_VALUE" val="50"/>
</p:tagLst>
</file>

<file path=ppt/tags/tag12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67.26535433070865,&quot;width&quot;:730.8654330708662}"/>
  <p:tag name="KSO_WM_TAG_VERSION" val="3.0"/>
  <p:tag name="KSO_WM_TEMPLATE_CATEGORY" val="diagram"/>
  <p:tag name="KSO_WM_TEMPLATE_INDEX" val="20231355"/>
  <p:tag name="KSO_WM_UNIT_COMPATIBLE" val="0"/>
  <p:tag name="KSO_WM_UNIT_DIAGRAM_ISNUMVISUAL" val="0"/>
  <p:tag name="KSO_WM_UNIT_DIAGRAM_ISREFERUNIT" val="0"/>
  <p:tag name="KSO_WM_UNIT_HIGHLIGHT" val="0"/>
  <p:tag name="KSO_WM_UNIT_ID" val="diagram20231355_5*l_h_i*1_3_1"/>
  <p:tag name="KSO_WM_UNIT_INDEX" val="1_3_1"/>
  <p:tag name="KSO_WM_UNIT_LAYERLEVEL" val="1_1_1"/>
  <p:tag name="KSO_WM_UNIT_SUBTYPE" val="d"/>
  <p:tag name="KSO_WM_UNIT_TEXT_FILL_FORE_SCHEMECOLOR_INDEX" val="5"/>
  <p:tag name="KSO_WM_UNIT_TEXT_FILL_TYPE" val="1"/>
  <p:tag name="KSO_WM_UNIT_TYPE" val="l_h_i"/>
  <p:tag name="KSO_WM_UNIT_USESOURCEFORMAT_APPLY" val="0"/>
</p:tagLst>
</file>

<file path=ppt/tags/tag13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67.26535433070865,&quot;width&quot;:730.8654330708662}"/>
  <p:tag name="KSO_WM_TAG_VERSION" val="3.0"/>
  <p:tag name="KSO_WM_TEMPLATE_CATEGORY" val="diagram"/>
  <p:tag name="KSO_WM_TEMPLATE_INDEX" val="20231355"/>
  <p:tag name="KSO_WM_UNIT_COMPATIBLE" val="0"/>
  <p:tag name="KSO_WM_UNIT_DIAGRAM_ISNUMVISUAL" val="0"/>
  <p:tag name="KSO_WM_UNIT_DIAGRAM_ISREFERUNIT" val="0"/>
  <p:tag name="KSO_WM_UNIT_HIGHLIGHT" val="0"/>
  <p:tag name="KSO_WM_UNIT_ID" val="diagram20231355_5*l_h_f*1_1_1"/>
  <p:tag name="KSO_WM_UNIT_INDEX" val="1_1_1"/>
  <p:tag name="KSO_WM_UNIT_LAYERLEVEL" val="1_1_1"/>
  <p:tag name="KSO_WM_UNIT_NOCLEAR" val="0"/>
  <p:tag name="KSO_WM_UNIT_PRESET_TEXT" val="单击此处输入你的正文，文字是您思想的提炼。"/>
  <p:tag name="KSO_WM_UNIT_SUBTYPE" val="a"/>
  <p:tag name="KSO_WM_UNIT_TEXT_FILL_FORE_SCHEMECOLOR_INDEX" val="2"/>
  <p:tag name="KSO_WM_UNIT_TEXT_FILL_TYPE" val="1"/>
  <p:tag name="KSO_WM_UNIT_TYPE" val="l_h_f"/>
  <p:tag name="KSO_WM_UNIT_USESOURCEFORMAT_APPLY" val="0"/>
  <p:tag name="KSO_WM_UNIT_VALUE" val="50"/>
</p:tagLst>
</file>

<file path=ppt/tags/tag13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67.26535433070865,&quot;width&quot;:730.8654330708662}"/>
  <p:tag name="KSO_WM_TAG_VERSION" val="3.0"/>
  <p:tag name="KSO_WM_TEMPLATE_CATEGORY" val="diagram"/>
  <p:tag name="KSO_WM_TEMPLATE_INDEX" val="20231355"/>
  <p:tag name="KSO_WM_UNIT_COMPATIBLE" val="0"/>
  <p:tag name="KSO_WM_UNIT_DIAGRAM_ISNUMVISUAL" val="0"/>
  <p:tag name="KSO_WM_UNIT_DIAGRAM_ISREFERUNIT" val="0"/>
  <p:tag name="KSO_WM_UNIT_HIGHLIGHT" val="0"/>
  <p:tag name="KSO_WM_UNIT_ID" val="diagram20231355_5*l_h_i*1_1_1"/>
  <p:tag name="KSO_WM_UNIT_INDEX" val="1_1_1"/>
  <p:tag name="KSO_WM_UNIT_LAYERLEVEL" val="1_1_1"/>
  <p:tag name="KSO_WM_UNIT_SUBTYPE" val="d"/>
  <p:tag name="KSO_WM_UNIT_TEXT_FILL_FORE_SCHEMECOLOR_INDEX" val="5"/>
  <p:tag name="KSO_WM_UNIT_TEXT_FILL_TYPE" val="1"/>
  <p:tag name="KSO_WM_UNIT_TYPE" val="l_h_i"/>
  <p:tag name="KSO_WM_UNIT_USESOURCEFORMAT_APPLY" val="0"/>
</p:tagLst>
</file>

<file path=ppt/tags/tag13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67.26535433070865,&quot;width&quot;:730.8654330708662}"/>
  <p:tag name="KSO_WM_TAG_VERSION" val="3.0"/>
  <p:tag name="KSO_WM_TEMPLATE_CATEGORY" val="diagram"/>
  <p:tag name="KSO_WM_TEMPLATE_INDEX" val="20231355"/>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55_5*l_h_i*1_2_2"/>
  <p:tag name="KSO_WM_UNIT_INDEX" val="1_2_2"/>
  <p:tag name="KSO_WM_UNIT_LAYERLEVEL" val="1_1_1"/>
  <p:tag name="KSO_WM_UNIT_SHADOW_SCHEMECOLOR_INDEX" val="7"/>
  <p:tag name="KSO_WM_UNIT_TEXT_FILL_FORE_SCHEMECOLOR_INDEX" val="2"/>
  <p:tag name="KSO_WM_UNIT_TEXT_FILL_TYPE" val="1"/>
  <p:tag name="KSO_WM_UNIT_TYPE" val="l_h_i"/>
  <p:tag name="KSO_WM_UNIT_USESOURCEFORMAT_APPLY" val="0"/>
</p:tagLst>
</file>

<file path=ppt/tags/tag13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67.26535433070865,&quot;width&quot;:730.8654330708662}"/>
  <p:tag name="KSO_WM_TAG_VERSION" val="3.0"/>
  <p:tag name="KSO_WM_TEMPLATE_CATEGORY" val="diagram"/>
  <p:tag name="KSO_WM_TEMPLATE_INDEX" val="20231355"/>
  <p:tag name="KSO_WM_UNIT_COMPATIBLE" val="0"/>
  <p:tag name="KSO_WM_UNIT_DIAGRAM_ISNUMVISUAL" val="0"/>
  <p:tag name="KSO_WM_UNIT_DIAGRAM_ISREFERUNIT" val="0"/>
  <p:tag name="KSO_WM_UNIT_HIGHLIGHT" val="0"/>
  <p:tag name="KSO_WM_UNIT_ID" val="diagram20231355_5*l_h_f*1_2_1"/>
  <p:tag name="KSO_WM_UNIT_INDEX" val="1_2_1"/>
  <p:tag name="KSO_WM_UNIT_LAYERLEVEL" val="1_1_1"/>
  <p:tag name="KSO_WM_UNIT_NOCLEAR" val="0"/>
  <p:tag name="KSO_WM_UNIT_PRESET_TEXT" val="单击此处输入你的正文，文字是您思想的提炼。"/>
  <p:tag name="KSO_WM_UNIT_SUBTYPE" val="a"/>
  <p:tag name="KSO_WM_UNIT_TEXT_FILL_FORE_SCHEMECOLOR_INDEX" val="2"/>
  <p:tag name="KSO_WM_UNIT_TEXT_FILL_TYPE" val="1"/>
  <p:tag name="KSO_WM_UNIT_TYPE" val="l_h_f"/>
  <p:tag name="KSO_WM_UNIT_USESOURCEFORMAT_APPLY" val="0"/>
  <p:tag name="KSO_WM_UNIT_VALUE" val="50"/>
</p:tagLst>
</file>

<file path=ppt/tags/tag13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67.26535433070865,&quot;width&quot;:730.8654330708662}"/>
  <p:tag name="KSO_WM_TAG_VERSION" val="3.0"/>
  <p:tag name="KSO_WM_TEMPLATE_CATEGORY" val="diagram"/>
  <p:tag name="KSO_WM_TEMPLATE_INDEX" val="20231355"/>
  <p:tag name="KSO_WM_UNIT_COMPATIBLE" val="0"/>
  <p:tag name="KSO_WM_UNIT_DIAGRAM_ISNUMVISUAL" val="0"/>
  <p:tag name="KSO_WM_UNIT_DIAGRAM_ISREFERUNIT" val="0"/>
  <p:tag name="KSO_WM_UNIT_HIGHLIGHT" val="0"/>
  <p:tag name="KSO_WM_UNIT_ID" val="diagram20231355_5*l_h_i*1_2_1"/>
  <p:tag name="KSO_WM_UNIT_INDEX" val="1_2_1"/>
  <p:tag name="KSO_WM_UNIT_LAYERLEVEL" val="1_1_1"/>
  <p:tag name="KSO_WM_UNIT_SUBTYPE" val="d"/>
  <p:tag name="KSO_WM_UNIT_TEXT_FILL_FORE_SCHEMECOLOR_INDEX" val="7"/>
  <p:tag name="KSO_WM_UNIT_TEXT_FILL_TYPE" val="1"/>
  <p:tag name="KSO_WM_UNIT_TYPE" val="l_h_i"/>
  <p:tag name="KSO_WM_UNIT_USESOURCEFORMAT_APPLY" val="0"/>
</p:tagLst>
</file>

<file path=ppt/tags/tag13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67.26535433070865,&quot;width&quot;:730.8654330708662}"/>
  <p:tag name="KSO_WM_TAG_VERSION" val="3.0"/>
  <p:tag name="KSO_WM_TEMPLATE_CATEGORY" val="diagram"/>
  <p:tag name="KSO_WM_TEMPLATE_INDEX" val="20231355"/>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55_5*l_h_i*1_5_2"/>
  <p:tag name="KSO_WM_UNIT_INDEX" val="1_5_2"/>
  <p:tag name="KSO_WM_UNIT_LAYERLEVEL" val="1_1_1"/>
  <p:tag name="KSO_WM_UNIT_SHADOW_SCHEMECOLOR_INDEX" val="7"/>
  <p:tag name="KSO_WM_UNIT_TEXT_FILL_FORE_SCHEMECOLOR_INDEX" val="2"/>
  <p:tag name="KSO_WM_UNIT_TEXT_FILL_TYPE" val="1"/>
  <p:tag name="KSO_WM_UNIT_TYPE" val="l_h_i"/>
  <p:tag name="KSO_WM_UNIT_USESOURCEFORMAT_APPLY" val="0"/>
</p:tagLst>
</file>

<file path=ppt/tags/tag13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67.26535433070865,&quot;width&quot;:730.8654330708662}"/>
  <p:tag name="KSO_WM_TAG_VERSION" val="3.0"/>
  <p:tag name="KSO_WM_TEMPLATE_CATEGORY" val="diagram"/>
  <p:tag name="KSO_WM_TEMPLATE_INDEX" val="20231355"/>
  <p:tag name="KSO_WM_UNIT_COMPATIBLE" val="0"/>
  <p:tag name="KSO_WM_UNIT_DIAGRAM_ISNUMVISUAL" val="0"/>
  <p:tag name="KSO_WM_UNIT_DIAGRAM_ISREFERUNIT" val="0"/>
  <p:tag name="KSO_WM_UNIT_HIGHLIGHT" val="0"/>
  <p:tag name="KSO_WM_UNIT_ID" val="diagram20231355_5*l_h_f*1_5_1"/>
  <p:tag name="KSO_WM_UNIT_INDEX" val="1_5_1"/>
  <p:tag name="KSO_WM_UNIT_LAYERLEVEL" val="1_1_1"/>
  <p:tag name="KSO_WM_UNIT_NOCLEAR" val="0"/>
  <p:tag name="KSO_WM_UNIT_PRESET_TEXT" val="单击此处输入你的正文，文字是您思想的提炼。"/>
  <p:tag name="KSO_WM_UNIT_SUBTYPE" val="a"/>
  <p:tag name="KSO_WM_UNIT_TEXT_FILL_FORE_SCHEMECOLOR_INDEX" val="2"/>
  <p:tag name="KSO_WM_UNIT_TEXT_FILL_TYPE" val="1"/>
  <p:tag name="KSO_WM_UNIT_TYPE" val="l_h_f"/>
  <p:tag name="KSO_WM_UNIT_USESOURCEFORMAT_APPLY" val="0"/>
  <p:tag name="KSO_WM_UNIT_VALUE" val="50"/>
</p:tagLst>
</file>

<file path=ppt/tags/tag13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67.26535433070865,&quot;width&quot;:730.8654330708662}"/>
  <p:tag name="KSO_WM_TAG_VERSION" val="3.0"/>
  <p:tag name="KSO_WM_TEMPLATE_CATEGORY" val="diagram"/>
  <p:tag name="KSO_WM_TEMPLATE_INDEX" val="20231355"/>
  <p:tag name="KSO_WM_UNIT_COMPATIBLE" val="0"/>
  <p:tag name="KSO_WM_UNIT_DIAGRAM_ISNUMVISUAL" val="0"/>
  <p:tag name="KSO_WM_UNIT_DIAGRAM_ISREFERUNIT" val="0"/>
  <p:tag name="KSO_WM_UNIT_HIGHLIGHT" val="0"/>
  <p:tag name="KSO_WM_UNIT_ID" val="diagram20231355_5*l_h_i*1_5_1"/>
  <p:tag name="KSO_WM_UNIT_INDEX" val="1_5_1"/>
  <p:tag name="KSO_WM_UNIT_LAYERLEVEL" val="1_1_1"/>
  <p:tag name="KSO_WM_UNIT_SUBTYPE" val="d"/>
  <p:tag name="KSO_WM_UNIT_TEXT_FILL_FORE_SCHEMECOLOR_INDEX" val="7"/>
  <p:tag name="KSO_WM_UNIT_TEXT_FILL_TYPE" val="1"/>
  <p:tag name="KSO_WM_UNIT_TYPE" val="l_h_i"/>
  <p:tag name="KSO_WM_UNIT_USESOURCEFORMAT_APPLY" val="0"/>
</p:tagLst>
</file>

<file path=ppt/tags/tag13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67.26535433070865,&quot;width&quot;:730.8654330708662}"/>
  <p:tag name="KSO_WM_TAG_VERSION" val="3.0"/>
  <p:tag name="KSO_WM_TEMPLATE_CATEGORY" val="diagram"/>
  <p:tag name="KSO_WM_TEMPLATE_INDEX" val="2023135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5_5*l_h_i*1_6_2"/>
  <p:tag name="KSO_WM_UNIT_INDEX" val="1_6_2"/>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13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67.26535433070865,&quot;width&quot;:730.8654330708662}"/>
  <p:tag name="KSO_WM_TAG_VERSION" val="3.0"/>
  <p:tag name="KSO_WM_TEMPLATE_CATEGORY" val="diagram"/>
  <p:tag name="KSO_WM_TEMPLATE_INDEX" val="20231355"/>
  <p:tag name="KSO_WM_UNIT_COMPATIBLE" val="0"/>
  <p:tag name="KSO_WM_UNIT_DIAGRAM_ISNUMVISUAL" val="0"/>
  <p:tag name="KSO_WM_UNIT_DIAGRAM_ISREFERUNIT" val="0"/>
  <p:tag name="KSO_WM_UNIT_HIGHLIGHT" val="0"/>
  <p:tag name="KSO_WM_UNIT_ID" val="diagram20231355_5*l_h_f*1_6_1"/>
  <p:tag name="KSO_WM_UNIT_INDEX" val="1_6_1"/>
  <p:tag name="KSO_WM_UNIT_LAYERLEVEL" val="1_1_1"/>
  <p:tag name="KSO_WM_UNIT_NOCLEAR" val="0"/>
  <p:tag name="KSO_WM_UNIT_PRESET_TEXT" val="单击此处输入你的正文，文字是您思想的提炼。"/>
  <p:tag name="KSO_WM_UNIT_SUBTYPE" val="a"/>
  <p:tag name="KSO_WM_UNIT_TEXT_FILL_FORE_SCHEMECOLOR_INDEX" val="2"/>
  <p:tag name="KSO_WM_UNIT_TEXT_FILL_TYPE" val="1"/>
  <p:tag name="KSO_WM_UNIT_TYPE" val="l_h_f"/>
  <p:tag name="KSO_WM_UNIT_USESOURCEFORMAT_APPLY" val="0"/>
  <p:tag name="KSO_WM_UNIT_VALUE" val="50"/>
</p:tagLst>
</file>

<file path=ppt/tags/tag14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67.26535433070865,&quot;width&quot;:730.8654330708662}"/>
  <p:tag name="KSO_WM_TAG_VERSION" val="3.0"/>
  <p:tag name="KSO_WM_TEMPLATE_CATEGORY" val="diagram"/>
  <p:tag name="KSO_WM_TEMPLATE_INDEX" val="20231355"/>
  <p:tag name="KSO_WM_UNIT_COMPATIBLE" val="0"/>
  <p:tag name="KSO_WM_UNIT_DIAGRAM_ISNUMVISUAL" val="0"/>
  <p:tag name="KSO_WM_UNIT_DIAGRAM_ISREFERUNIT" val="0"/>
  <p:tag name="KSO_WM_UNIT_HIGHLIGHT" val="0"/>
  <p:tag name="KSO_WM_UNIT_ID" val="diagram20231355_5*l_h_i*1_6_1"/>
  <p:tag name="KSO_WM_UNIT_INDEX" val="1_6_1"/>
  <p:tag name="KSO_WM_UNIT_LAYERLEVEL" val="1_1_1"/>
  <p:tag name="KSO_WM_UNIT_SUBTYPE" val="d"/>
  <p:tag name="KSO_WM_UNIT_TEXT_FILL_FORE_SCHEMECOLOR_INDEX" val="5"/>
  <p:tag name="KSO_WM_UNIT_TEXT_FILL_TYPE" val="1"/>
  <p:tag name="KSO_WM_UNIT_TYPE" val="l_h_i"/>
  <p:tag name="KSO_WM_UNIT_USESOURCEFORMAT_APPLY" val="0"/>
</p:tagLst>
</file>

<file path=ppt/tags/tag141.xml><?xml version="1.0" encoding="utf-8"?>
<p:tagLst xmlns:p="http://schemas.openxmlformats.org/presentationml/2006/main">
  <p:tag name="KSO_WM_TEMPLATE_CATEGORY" val="custom"/>
  <p:tag name="KSO_WM_TEMPLATE_INDEX" val="20230228"/>
</p:tagLst>
</file>

<file path=ppt/tags/tag142.xml><?xml version="1.0" encoding="utf-8"?>
<p:tagLst xmlns:p="http://schemas.openxmlformats.org/presentationml/2006/main">
  <p:tag name="KSO_WM_BEAUTIFY_FLAG" val="#wm#"/>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7*l_h_i*1_3_1"/>
  <p:tag name="KSO_WM_UNIT_INDEX" val="1_3_1"/>
  <p:tag name="KSO_WM_UNIT_LAYERLEVEL" val="1_1_1"/>
  <p:tag name="KSO_WM_UNIT_SUBTYPE" val="d"/>
  <p:tag name="KSO_WM_UNIT_TEXT_FILL_FORE_SCHEMECOLOR_INDEX" val="7"/>
  <p:tag name="KSO_WM_UNIT_TEXT_FILL_TYPE" val="1"/>
  <p:tag name="KSO_WM_UNIT_TYPE" val="l_h_i"/>
  <p:tag name="KSO_WM_UNIT_USESOURCEFORMAT_APPLY" val="0"/>
</p:tagLst>
</file>

<file path=ppt/tags/tag143.xml><?xml version="1.0" encoding="utf-8"?>
<p:tagLst xmlns:p="http://schemas.openxmlformats.org/presentationml/2006/main">
  <p:tag name="KSO_WM_BEAUTIFY_FLAG" val="#wm#"/>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7*l_h_i*1_7_1"/>
  <p:tag name="KSO_WM_UNIT_INDEX" val="1_7_1"/>
  <p:tag name="KSO_WM_UNIT_LAYERLEVEL" val="1_1_1"/>
  <p:tag name="KSO_WM_UNIT_SUBTYPE" val="d"/>
  <p:tag name="KSO_WM_UNIT_TEXT_FILL_FORE_SCHEMECOLOR_INDEX" val="5"/>
  <p:tag name="KSO_WM_UNIT_TEXT_FILL_TYPE" val="1"/>
  <p:tag name="KSO_WM_UNIT_TYPE" val="l_h_i"/>
  <p:tag name="KSO_WM_UNIT_USESOURCEFORMAT_APPLY" val="0"/>
</p:tagLst>
</file>

<file path=ppt/tags/tag144.xml><?xml version="1.0" encoding="utf-8"?>
<p:tagLst xmlns:p="http://schemas.openxmlformats.org/presentationml/2006/main">
  <p:tag name="KSO_WM_BEAUTIFY_FLAG" val="#wm#"/>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7*l_h_f*1_3_1"/>
  <p:tag name="KSO_WM_UNIT_INDEX" val="1_3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45.xml><?xml version="1.0" encoding="utf-8"?>
<p:tagLst xmlns:p="http://schemas.openxmlformats.org/presentationml/2006/main">
  <p:tag name="KSO_WM_BEAUTIFY_FLAG" val="#wm#"/>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7*l_h_f*1_7_1"/>
  <p:tag name="KSO_WM_UNIT_INDEX" val="1_7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46.xml><?xml version="1.0" encoding="utf-8"?>
<p:tagLst xmlns:p="http://schemas.openxmlformats.org/presentationml/2006/main">
  <p:tag name="KSO_WM_BEAUTIFY_FLAG" val="#wm#"/>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7*l_h_i*1_1_1"/>
  <p:tag name="KSO_WM_UNIT_INDEX" val="1_1_1"/>
  <p:tag name="KSO_WM_UNIT_LAYERLEVEL" val="1_1_1"/>
  <p:tag name="KSO_WM_UNIT_SUBTYPE" val="d"/>
  <p:tag name="KSO_WM_UNIT_TEXT_FILL_FORE_SCHEMECOLOR_INDEX" val="5"/>
  <p:tag name="KSO_WM_UNIT_TEXT_FILL_TYPE" val="1"/>
  <p:tag name="KSO_WM_UNIT_TYPE" val="l_h_i"/>
  <p:tag name="KSO_WM_UNIT_USESOURCEFORMAT_APPLY" val="0"/>
</p:tagLst>
</file>

<file path=ppt/tags/tag147.xml><?xml version="1.0" encoding="utf-8"?>
<p:tagLst xmlns:p="http://schemas.openxmlformats.org/presentationml/2006/main">
  <p:tag name="KSO_WM_BEAUTIFY_FLAG" val="#wm#"/>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7*l_h_i*1_5_1"/>
  <p:tag name="KSO_WM_UNIT_INDEX" val="1_5_1"/>
  <p:tag name="KSO_WM_UNIT_LAYERLEVEL" val="1_1_1"/>
  <p:tag name="KSO_WM_UNIT_SUBTYPE" val="d"/>
  <p:tag name="KSO_WM_UNIT_TEXT_FILL_FORE_SCHEMECOLOR_INDEX" val="9"/>
  <p:tag name="KSO_WM_UNIT_TEXT_FILL_TYPE" val="1"/>
  <p:tag name="KSO_WM_UNIT_TYPE" val="l_h_i"/>
  <p:tag name="KSO_WM_UNIT_USESOURCEFORMAT_APPLY" val="0"/>
</p:tagLst>
</file>

<file path=ppt/tags/tag148.xml><?xml version="1.0" encoding="utf-8"?>
<p:tagLst xmlns:p="http://schemas.openxmlformats.org/presentationml/2006/main">
  <p:tag name="KSO_WM_BEAUTIFY_FLAG" val="#wm#"/>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7*l_h_f*1_1_1"/>
  <p:tag name="KSO_WM_UNIT_INDEX" val="1_1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49.xml><?xml version="1.0" encoding="utf-8"?>
<p:tagLst xmlns:p="http://schemas.openxmlformats.org/presentationml/2006/main">
  <p:tag name="KSO_WM_BEAUTIFY_FLAG" val="#wm#"/>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7*l_h_f*1_5_1"/>
  <p:tag name="KSO_WM_UNIT_INDEX" val="1_5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50.xml><?xml version="1.0" encoding="utf-8"?>
<p:tagLst xmlns:p="http://schemas.openxmlformats.org/presentationml/2006/main">
  <p:tag name="KSO_WM_BEAUTIFY_FLAG" val="#wm#"/>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7*l_h_i*1_2_1"/>
  <p:tag name="KSO_WM_UNIT_INDEX" val="1_2_1"/>
  <p:tag name="KSO_WM_UNIT_LAYERLEVEL" val="1_1_1"/>
  <p:tag name="KSO_WM_UNIT_SUBTYPE" val="d"/>
  <p:tag name="KSO_WM_UNIT_TEXT_FILL_FORE_SCHEMECOLOR_INDEX" val="6"/>
  <p:tag name="KSO_WM_UNIT_TEXT_FILL_TYPE" val="1"/>
  <p:tag name="KSO_WM_UNIT_TYPE" val="l_h_i"/>
  <p:tag name="KSO_WM_UNIT_USESOURCEFORMAT_APPLY" val="0"/>
</p:tagLst>
</file>

<file path=ppt/tags/tag151.xml><?xml version="1.0" encoding="utf-8"?>
<p:tagLst xmlns:p="http://schemas.openxmlformats.org/presentationml/2006/main">
  <p:tag name="KSO_WM_BEAUTIFY_FLAG" val="#wm#"/>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7*l_h_i*1_6_1"/>
  <p:tag name="KSO_WM_UNIT_INDEX" val="1_6_1"/>
  <p:tag name="KSO_WM_UNIT_LAYERLEVEL" val="1_1_1"/>
  <p:tag name="KSO_WM_UNIT_SUBTYPE" val="d"/>
  <p:tag name="KSO_WM_UNIT_TEXT_FILL_FORE_SCHEMECOLOR_INDEX" val="10"/>
  <p:tag name="KSO_WM_UNIT_TEXT_FILL_TYPE" val="1"/>
  <p:tag name="KSO_WM_UNIT_TYPE" val="l_h_i"/>
  <p:tag name="KSO_WM_UNIT_USESOURCEFORMAT_APPLY" val="0"/>
</p:tagLst>
</file>

<file path=ppt/tags/tag152.xml><?xml version="1.0" encoding="utf-8"?>
<p:tagLst xmlns:p="http://schemas.openxmlformats.org/presentationml/2006/main">
  <p:tag name="KSO_WM_BEAUTIFY_FLAG" val="#wm#"/>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7*l_h_f*1_2_1"/>
  <p:tag name="KSO_WM_UNIT_INDEX" val="1_2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53.xml><?xml version="1.0" encoding="utf-8"?>
<p:tagLst xmlns:p="http://schemas.openxmlformats.org/presentationml/2006/main">
  <p:tag name="KSO_WM_BEAUTIFY_FLAG" val="#wm#"/>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7*l_h_f*1_6_1"/>
  <p:tag name="KSO_WM_UNIT_INDEX" val="1_6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54.xml><?xml version="1.0" encoding="utf-8"?>
<p:tagLst xmlns:p="http://schemas.openxmlformats.org/presentationml/2006/main">
  <p:tag name="KSO_WM_BEAUTIFY_FLAG" val="#wm#"/>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7*l_h_i*1_4_1"/>
  <p:tag name="KSO_WM_UNIT_INDEX" val="1_4_1"/>
  <p:tag name="KSO_WM_UNIT_LAYERLEVEL" val="1_1_1"/>
  <p:tag name="KSO_WM_UNIT_SUBTYPE" val="d"/>
  <p:tag name="KSO_WM_UNIT_TEXT_FILL_FORE_SCHEMECOLOR_INDEX" val="8"/>
  <p:tag name="KSO_WM_UNIT_TEXT_FILL_TYPE" val="1"/>
  <p:tag name="KSO_WM_UNIT_TYPE" val="l_h_i"/>
  <p:tag name="KSO_WM_UNIT_USESOURCEFORMAT_APPLY" val="0"/>
</p:tagLst>
</file>

<file path=ppt/tags/tag155.xml><?xml version="1.0" encoding="utf-8"?>
<p:tagLst xmlns:p="http://schemas.openxmlformats.org/presentationml/2006/main">
  <p:tag name="KSO_WM_BEAUTIFY_FLAG" val="#wm#"/>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7*l_h_i*1_8_1"/>
  <p:tag name="KSO_WM_UNIT_INDEX" val="1_8_1"/>
  <p:tag name="KSO_WM_UNIT_LAYERLEVEL" val="1_1_1"/>
  <p:tag name="KSO_WM_UNIT_SUBTYPE" val="d"/>
  <p:tag name="KSO_WM_UNIT_TEXT_FILL_FORE_SCHEMECOLOR_INDEX" val="6"/>
  <p:tag name="KSO_WM_UNIT_TEXT_FILL_TYPE" val="1"/>
  <p:tag name="KSO_WM_UNIT_TYPE" val="l_h_i"/>
  <p:tag name="KSO_WM_UNIT_USESOURCEFORMAT_APPLY" val="0"/>
</p:tagLst>
</file>

<file path=ppt/tags/tag156.xml><?xml version="1.0" encoding="utf-8"?>
<p:tagLst xmlns:p="http://schemas.openxmlformats.org/presentationml/2006/main">
  <p:tag name="KSO_WM_BEAUTIFY_FLAG" val="#wm#"/>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7*l_h_f*1_4_1"/>
  <p:tag name="KSO_WM_UNIT_INDEX" val="1_4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57.xml><?xml version="1.0" encoding="utf-8"?>
<p:tagLst xmlns:p="http://schemas.openxmlformats.org/presentationml/2006/main">
  <p:tag name="KSO_WM_BEAUTIFY_FLAG" val="#wm#"/>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7*l_h_f*1_8_1"/>
  <p:tag name="KSO_WM_UNIT_INDEX" val="1_8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5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37.05,&quot;width&quot;:860.35}"/>
  <p:tag name="KSO_WM_TAG_VERSION" val="3.0"/>
  <p:tag name="KSO_WM_TEMPLATE_CATEGORY" val="diagram"/>
  <p:tag name="KSO_WM_TEMPLATE_INDEX" val="20231313"/>
  <p:tag name="KSO_WM_UNIT_COMPATIBLE" val="0"/>
  <p:tag name="KSO_WM_UNIT_DIAGRAM_ISNUMVISUAL" val="0"/>
  <p:tag name="KSO_WM_UNIT_DIAGRAM_ISREFERUNIT" val="0"/>
  <p:tag name="KSO_WM_UNIT_HIGHLIGHT" val="0"/>
  <p:tag name="KSO_WM_UNIT_ID" val="diagram20231313_3*l_h_i*1_1_2"/>
  <p:tag name="KSO_WM_UNIT_INDEX" val="1_1_2"/>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15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37.05,&quot;width&quot;:860.35}"/>
  <p:tag name="KSO_WM_TAG_VERSION" val="3.0"/>
  <p:tag name="KSO_WM_TEMPLATE_CATEGORY" val="diagram"/>
  <p:tag name="KSO_WM_TEMPLATE_INDEX" val="20231313"/>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3_3*l_h_i*1_1_3"/>
  <p:tag name="KSO_WM_UNIT_INDEX" val="1_1_3"/>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16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37.05,&quot;width&quot;:860.35}"/>
  <p:tag name="KSO_WM_TAG_VERSION" val="3.0"/>
  <p:tag name="KSO_WM_TEMPLATE_CATEGORY" val="diagram"/>
  <p:tag name="KSO_WM_TEMPLATE_INDEX" val="20231313"/>
  <p:tag name="KSO_WM_UNIT_COMPATIBLE" val="0"/>
  <p:tag name="KSO_WM_UNIT_DIAGRAM_ISNUMVISUAL" val="0"/>
  <p:tag name="KSO_WM_UNIT_DIAGRAM_ISREFERUNIT" val="0"/>
  <p:tag name="KSO_WM_UNIT_HIGHLIGHT" val="0"/>
  <p:tag name="KSO_WM_UNIT_ID" val="diagram20231313_3*l_h_f*1_1_1"/>
  <p:tag name="KSO_WM_UNIT_INDEX" val="1_1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48"/>
</p:tagLst>
</file>

<file path=ppt/tags/tag16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37.05,&quot;width&quot;:860.35}"/>
  <p:tag name="KSO_WM_TAG_VERSION" val="3.0"/>
  <p:tag name="KSO_WM_TEMPLATE_CATEGORY" val="diagram"/>
  <p:tag name="KSO_WM_TEMPLATE_INDEX" val="20231313"/>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3_3*l_h_i*1_1_4"/>
  <p:tag name="KSO_WM_UNIT_INDEX" val="1_1_4"/>
  <p:tag name="KSO_WM_UNIT_LAYERLEVEL" val="1_1_1"/>
  <p:tag name="KSO_WM_UNIT_TEXT_FILL_FORE_SCHEMECOLOR_INDEX" val="2"/>
  <p:tag name="KSO_WM_UNIT_TEXT_FILL_TYPE" val="1"/>
  <p:tag name="KSO_WM_UNIT_TYPE" val="l_h_i"/>
  <p:tag name="KSO_WM_UNIT_USESOURCEFORMAT_APPLY" val="0"/>
</p:tagLst>
</file>

<file path=ppt/tags/tag16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37.05,&quot;width&quot;:860.35}"/>
  <p:tag name="KSO_WM_TAG_VERSION" val="3.0"/>
  <p:tag name="KSO_WM_TEMPLATE_CATEGORY" val="diagram"/>
  <p:tag name="KSO_WM_TEMPLATE_INDEX" val="20231313"/>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3_3*l_h_i*1_1_5"/>
  <p:tag name="KSO_WM_UNIT_INDEX" val="1_1_5"/>
  <p:tag name="KSO_WM_UNIT_LAYERLEVEL" val="1_1_1"/>
  <p:tag name="KSO_WM_UNIT_TEXT_FILL_FORE_SCHEMECOLOR_INDEX" val="2"/>
  <p:tag name="KSO_WM_UNIT_TEXT_FILL_TYPE" val="1"/>
  <p:tag name="KSO_WM_UNIT_TYPE" val="l_h_i"/>
  <p:tag name="KSO_WM_UNIT_USESOURCEFORMAT_APPLY" val="0"/>
</p:tagLst>
</file>

<file path=ppt/tags/tag16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37.05,&quot;width&quot;:860.35}"/>
  <p:tag name="KSO_WM_TAG_VERSION" val="3.0"/>
  <p:tag name="KSO_WM_TEMPLATE_CATEGORY" val="diagram"/>
  <p:tag name="KSO_WM_TEMPLATE_INDEX" val="20231313"/>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3_3*l_h_i*1_1_1"/>
  <p:tag name="KSO_WM_UNIT_INDEX" val="1_1_1"/>
  <p:tag name="KSO_WM_UNIT_LAYERLEVEL" val="1_1_1"/>
  <p:tag name="KSO_WM_UNIT_SHADOW_SCHEMECOLOR_INDEX" val="5"/>
  <p:tag name="KSO_WM_UNIT_SUBTYPE" val="d"/>
  <p:tag name="KSO_WM_UNIT_TEXT_FILL_FORE_SCHEMECOLOR_INDEX" val="2"/>
  <p:tag name="KSO_WM_UNIT_TEXT_FILL_TYPE" val="1"/>
  <p:tag name="KSO_WM_UNIT_TYPE" val="l_h_i"/>
  <p:tag name="KSO_WM_UNIT_USESOURCEFORMAT_APPLY" val="0"/>
</p:tagLst>
</file>

<file path=ppt/tags/tag16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37.05,&quot;width&quot;:860.35}"/>
  <p:tag name="KSO_WM_TAG_VERSION" val="3.0"/>
  <p:tag name="KSO_WM_TEMPLATE_CATEGORY" val="diagram"/>
  <p:tag name="KSO_WM_TEMPLATE_INDEX" val="20231313"/>
  <p:tag name="KSO_WM_UNIT_COMPATIBLE" val="0"/>
  <p:tag name="KSO_WM_UNIT_DIAGRAM_ISNUMVISUAL" val="0"/>
  <p:tag name="KSO_WM_UNIT_DIAGRAM_ISREFERUNIT" val="0"/>
  <p:tag name="KSO_WM_UNIT_HIGHLIGHT" val="0"/>
  <p:tag name="KSO_WM_UNIT_ID" val="diagram20231313_3*l_h_i*1_2_2"/>
  <p:tag name="KSO_WM_UNIT_INDEX" val="1_2_2"/>
  <p:tag name="KSO_WM_UNIT_LAYERLEVEL" val="1_1_1"/>
  <p:tag name="KSO_WM_UNIT_LINE_FILL_TYPE" val="2"/>
  <p:tag name="KSO_WM_UNIT_LINE_FORE_SCHEMECOLOR_INDEX" val="6"/>
  <p:tag name="KSO_WM_UNIT_TEXT_FILL_FORE_SCHEMECOLOR_INDEX" val="2"/>
  <p:tag name="KSO_WM_UNIT_TEXT_FILL_TYPE" val="1"/>
  <p:tag name="KSO_WM_UNIT_TYPE" val="l_h_i"/>
  <p:tag name="KSO_WM_UNIT_USESOURCEFORMAT_APPLY" val="0"/>
</p:tagLst>
</file>

<file path=ppt/tags/tag16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37.05,&quot;width&quot;:860.35}"/>
  <p:tag name="KSO_WM_TAG_VERSION" val="3.0"/>
  <p:tag name="KSO_WM_TEMPLATE_CATEGORY" val="diagram"/>
  <p:tag name="KSO_WM_TEMPLATE_INDEX" val="20231313"/>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3_3*l_h_i*1_2_3"/>
  <p:tag name="KSO_WM_UNIT_INDEX" val="1_2_3"/>
  <p:tag name="KSO_WM_UNIT_LAYERLEVEL" val="1_1_1"/>
  <p:tag name="KSO_WM_UNIT_SHADOW_SCHEMECOLOR_INDEX" val="6"/>
  <p:tag name="KSO_WM_UNIT_TEXT_FILL_FORE_SCHEMECOLOR_INDEX" val="2"/>
  <p:tag name="KSO_WM_UNIT_TEXT_FILL_TYPE" val="1"/>
  <p:tag name="KSO_WM_UNIT_TYPE" val="l_h_i"/>
  <p:tag name="KSO_WM_UNIT_USESOURCEFORMAT_APPLY" val="0"/>
</p:tagLst>
</file>

<file path=ppt/tags/tag16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37.05,&quot;width&quot;:860.35}"/>
  <p:tag name="KSO_WM_TAG_VERSION" val="3.0"/>
  <p:tag name="KSO_WM_TEMPLATE_CATEGORY" val="diagram"/>
  <p:tag name="KSO_WM_TEMPLATE_INDEX" val="20231313"/>
  <p:tag name="KSO_WM_UNIT_COMPATIBLE" val="0"/>
  <p:tag name="KSO_WM_UNIT_DIAGRAM_ISNUMVISUAL" val="0"/>
  <p:tag name="KSO_WM_UNIT_DIAGRAM_ISREFERUNIT" val="0"/>
  <p:tag name="KSO_WM_UNIT_HIGHLIGHT" val="0"/>
  <p:tag name="KSO_WM_UNIT_ID" val="diagram20231313_3*l_h_f*1_2_1"/>
  <p:tag name="KSO_WM_UNIT_INDEX" val="1_2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6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37.05,&quot;width&quot;:860.35}"/>
  <p:tag name="KSO_WM_TAG_VERSION" val="3.0"/>
  <p:tag name="KSO_WM_TEMPLATE_CATEGORY" val="diagram"/>
  <p:tag name="KSO_WM_TEMPLATE_INDEX" val="20231313"/>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13_3*l_h_i*1_2_4"/>
  <p:tag name="KSO_WM_UNIT_INDEX" val="1_2_4"/>
  <p:tag name="KSO_WM_UNIT_LAYERLEVEL" val="1_1_1"/>
  <p:tag name="KSO_WM_UNIT_TEXT_FILL_FORE_SCHEMECOLOR_INDEX" val="2"/>
  <p:tag name="KSO_WM_UNIT_TEXT_FILL_TYPE" val="1"/>
  <p:tag name="KSO_WM_UNIT_TYPE" val="l_h_i"/>
  <p:tag name="KSO_WM_UNIT_USESOURCEFORMAT_APPLY" val="0"/>
</p:tagLst>
</file>

<file path=ppt/tags/tag16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37.05,&quot;width&quot;:860.35}"/>
  <p:tag name="KSO_WM_TAG_VERSION" val="3.0"/>
  <p:tag name="KSO_WM_TEMPLATE_CATEGORY" val="diagram"/>
  <p:tag name="KSO_WM_TEMPLATE_INDEX" val="20231313"/>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3_3*l_h_i*1_2_5"/>
  <p:tag name="KSO_WM_UNIT_INDEX" val="1_2_5"/>
  <p:tag name="KSO_WM_UNIT_LAYERLEVEL" val="1_1_1"/>
  <p:tag name="KSO_WM_UNIT_TEXT_FILL_FORE_SCHEMECOLOR_INDEX" val="2"/>
  <p:tag name="KSO_WM_UNIT_TEXT_FILL_TYPE" val="1"/>
  <p:tag name="KSO_WM_UNIT_TYPE" val="l_h_i"/>
  <p:tag name="KSO_WM_UNIT_USESOURCEFORMAT_APPLY" val="0"/>
</p:tagLst>
</file>

<file path=ppt/tags/tag16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37.05,&quot;width&quot;:860.35}"/>
  <p:tag name="KSO_WM_TAG_VERSION" val="3.0"/>
  <p:tag name="KSO_WM_TEMPLATE_CATEGORY" val="diagram"/>
  <p:tag name="KSO_WM_TEMPLATE_INDEX" val="20231313"/>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13_3*l_h_i*1_2_1"/>
  <p:tag name="KSO_WM_UNIT_INDEX" val="1_2_1"/>
  <p:tag name="KSO_WM_UNIT_LAYERLEVEL" val="1_1_1"/>
  <p:tag name="KSO_WM_UNIT_SHADOW_SCHEMECOLOR_INDEX" val="6"/>
  <p:tag name="KSO_WM_UNIT_SUBTYPE" val="d"/>
  <p:tag name="KSO_WM_UNIT_TEXT_FILL_FORE_SCHEMECOLOR_INDEX" val="2"/>
  <p:tag name="KSO_WM_UNIT_TEXT_FILL_TYPE" val="1"/>
  <p:tag name="KSO_WM_UNIT_TYPE" val="l_h_i"/>
  <p:tag name="KSO_WM_UNIT_USESOURCEFORMAT_APPLY" val="0"/>
</p:tagLst>
</file>

<file path=ppt/tags/tag17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37.05,&quot;width&quot;:860.35}"/>
  <p:tag name="KSO_WM_TAG_VERSION" val="3.0"/>
  <p:tag name="KSO_WM_TEMPLATE_CATEGORY" val="diagram"/>
  <p:tag name="KSO_WM_TEMPLATE_INDEX" val="20231313"/>
  <p:tag name="KSO_WM_UNIT_COMPATIBLE" val="0"/>
  <p:tag name="KSO_WM_UNIT_DIAGRAM_ISNUMVISUAL" val="0"/>
  <p:tag name="KSO_WM_UNIT_DIAGRAM_ISREFERUNIT" val="0"/>
  <p:tag name="KSO_WM_UNIT_HIGHLIGHT" val="0"/>
  <p:tag name="KSO_WM_UNIT_ID" val="diagram20231313_3*l_h_i*1_3_2"/>
  <p:tag name="KSO_WM_UNIT_INDEX" val="1_3_2"/>
  <p:tag name="KSO_WM_UNIT_LAYERLEVEL" val="1_1_1"/>
  <p:tag name="KSO_WM_UNIT_LINE_FILL_TYPE" val="2"/>
  <p:tag name="KSO_WM_UNIT_LINE_FORE_SCHEMECOLOR_INDEX" val="7"/>
  <p:tag name="KSO_WM_UNIT_TEXT_FILL_FORE_SCHEMECOLOR_INDEX" val="2"/>
  <p:tag name="KSO_WM_UNIT_TEXT_FILL_TYPE" val="1"/>
  <p:tag name="KSO_WM_UNIT_TYPE" val="l_h_i"/>
  <p:tag name="KSO_WM_UNIT_USESOURCEFORMAT_APPLY" val="0"/>
</p:tagLst>
</file>

<file path=ppt/tags/tag17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37.05,&quot;width&quot;:860.35}"/>
  <p:tag name="KSO_WM_TAG_VERSION" val="3.0"/>
  <p:tag name="KSO_WM_TEMPLATE_CATEGORY" val="diagram"/>
  <p:tag name="KSO_WM_TEMPLATE_INDEX" val="20231313"/>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3_3*l_h_i*1_3_3"/>
  <p:tag name="KSO_WM_UNIT_INDEX" val="1_3_3"/>
  <p:tag name="KSO_WM_UNIT_LAYERLEVEL" val="1_1_1"/>
  <p:tag name="KSO_WM_UNIT_SHADOW_SCHEMECOLOR_INDEX" val="7"/>
  <p:tag name="KSO_WM_UNIT_TEXT_FILL_FORE_SCHEMECOLOR_INDEX" val="2"/>
  <p:tag name="KSO_WM_UNIT_TEXT_FILL_TYPE" val="1"/>
  <p:tag name="KSO_WM_UNIT_TYPE" val="l_h_i"/>
  <p:tag name="KSO_WM_UNIT_USESOURCEFORMAT_APPLY" val="0"/>
</p:tagLst>
</file>

<file path=ppt/tags/tag17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37.05,&quot;width&quot;:860.35}"/>
  <p:tag name="KSO_WM_TAG_VERSION" val="3.0"/>
  <p:tag name="KSO_WM_TEMPLATE_CATEGORY" val="diagram"/>
  <p:tag name="KSO_WM_TEMPLATE_INDEX" val="20231313"/>
  <p:tag name="KSO_WM_UNIT_COMPATIBLE" val="0"/>
  <p:tag name="KSO_WM_UNIT_DIAGRAM_ISNUMVISUAL" val="0"/>
  <p:tag name="KSO_WM_UNIT_DIAGRAM_ISREFERUNIT" val="0"/>
  <p:tag name="KSO_WM_UNIT_HIGHLIGHT" val="0"/>
  <p:tag name="KSO_WM_UNIT_ID" val="diagram20231313_3*l_h_f*1_3_1"/>
  <p:tag name="KSO_WM_UNIT_INDEX" val="1_3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7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37.05,&quot;width&quot;:860.35}"/>
  <p:tag name="KSO_WM_TAG_VERSION" val="3.0"/>
  <p:tag name="KSO_WM_TEMPLATE_CATEGORY" val="diagram"/>
  <p:tag name="KSO_WM_TEMPLATE_INDEX" val="20231313"/>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13_3*l_h_i*1_3_4"/>
  <p:tag name="KSO_WM_UNIT_INDEX" val="1_3_4"/>
  <p:tag name="KSO_WM_UNIT_LAYERLEVEL" val="1_1_1"/>
  <p:tag name="KSO_WM_UNIT_TEXT_FILL_FORE_SCHEMECOLOR_INDEX" val="2"/>
  <p:tag name="KSO_WM_UNIT_TEXT_FILL_TYPE" val="1"/>
  <p:tag name="KSO_WM_UNIT_TYPE" val="l_h_i"/>
  <p:tag name="KSO_WM_UNIT_USESOURCEFORMAT_APPLY" val="0"/>
</p:tagLst>
</file>

<file path=ppt/tags/tag17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37.05,&quot;width&quot;:860.35}"/>
  <p:tag name="KSO_WM_TAG_VERSION" val="3.0"/>
  <p:tag name="KSO_WM_TEMPLATE_CATEGORY" val="diagram"/>
  <p:tag name="KSO_WM_TEMPLATE_INDEX" val="20231313"/>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3_3*l_h_i*1_3_5"/>
  <p:tag name="KSO_WM_UNIT_INDEX" val="1_3_5"/>
  <p:tag name="KSO_WM_UNIT_LAYERLEVEL" val="1_1_1"/>
  <p:tag name="KSO_WM_UNIT_TEXT_FILL_FORE_SCHEMECOLOR_INDEX" val="2"/>
  <p:tag name="KSO_WM_UNIT_TEXT_FILL_TYPE" val="1"/>
  <p:tag name="KSO_WM_UNIT_TYPE" val="l_h_i"/>
  <p:tag name="KSO_WM_UNIT_USESOURCEFORMAT_APPLY" val="0"/>
</p:tagLst>
</file>

<file path=ppt/tags/tag17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37.05,&quot;width&quot;:860.35}"/>
  <p:tag name="KSO_WM_TAG_VERSION" val="3.0"/>
  <p:tag name="KSO_WM_TEMPLATE_CATEGORY" val="diagram"/>
  <p:tag name="KSO_WM_TEMPLATE_INDEX" val="20231313"/>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13_3*l_h_i*1_3_1"/>
  <p:tag name="KSO_WM_UNIT_INDEX" val="1_3_1"/>
  <p:tag name="KSO_WM_UNIT_LAYERLEVEL" val="1_1_1"/>
  <p:tag name="KSO_WM_UNIT_SHADOW_SCHEMECOLOR_INDEX" val="7"/>
  <p:tag name="KSO_WM_UNIT_SUBTYPE" val="d"/>
  <p:tag name="KSO_WM_UNIT_TEXT_FILL_FORE_SCHEMECOLOR_INDEX" val="2"/>
  <p:tag name="KSO_WM_UNIT_TEXT_FILL_TYPE" val="1"/>
  <p:tag name="KSO_WM_UNIT_TYPE" val="l_h_i"/>
  <p:tag name="KSO_WM_UNIT_USESOURCEFORMAT_APPLY" val="0"/>
</p:tagLst>
</file>

<file path=ppt/tags/tag17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37.05,&quot;width&quot;:860.35}"/>
  <p:tag name="KSO_WM_TAG_VERSION" val="3.0"/>
  <p:tag name="KSO_WM_TEMPLATE_CATEGORY" val="diagram"/>
  <p:tag name="KSO_WM_TEMPLATE_INDEX" val="20231313"/>
  <p:tag name="KSO_WM_UNIT_COMPATIBLE" val="0"/>
  <p:tag name="KSO_WM_UNIT_DIAGRAM_ISNUMVISUAL" val="0"/>
  <p:tag name="KSO_WM_UNIT_DIAGRAM_ISREFERUNIT" val="0"/>
  <p:tag name="KSO_WM_UNIT_HIGHLIGHT" val="0"/>
  <p:tag name="KSO_WM_UNIT_ID" val="diagram20231313_3*l_h_i*1_4_2"/>
  <p:tag name="KSO_WM_UNIT_INDEX" val="1_4_2"/>
  <p:tag name="KSO_WM_UNIT_LAYERLEVEL" val="1_1_1"/>
  <p:tag name="KSO_WM_UNIT_LINE_FILL_TYPE" val="2"/>
  <p:tag name="KSO_WM_UNIT_LINE_FORE_SCHEMECOLOR_INDEX" val="8"/>
  <p:tag name="KSO_WM_UNIT_TEXT_FILL_FORE_SCHEMECOLOR_INDEX" val="2"/>
  <p:tag name="KSO_WM_UNIT_TEXT_FILL_TYPE" val="1"/>
  <p:tag name="KSO_WM_UNIT_TYPE" val="l_h_i"/>
  <p:tag name="KSO_WM_UNIT_USESOURCEFORMAT_APPLY" val="0"/>
</p:tagLst>
</file>

<file path=ppt/tags/tag17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37.05,&quot;width&quot;:860.35}"/>
  <p:tag name="KSO_WM_TAG_VERSION" val="3.0"/>
  <p:tag name="KSO_WM_TEMPLATE_CATEGORY" val="diagram"/>
  <p:tag name="KSO_WM_TEMPLATE_INDEX" val="20231313"/>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3_3*l_h_i*1_4_3"/>
  <p:tag name="KSO_WM_UNIT_INDEX" val="1_4_3"/>
  <p:tag name="KSO_WM_UNIT_LAYERLEVEL" val="1_1_1"/>
  <p:tag name="KSO_WM_UNIT_SHADOW_SCHEMECOLOR_INDEX" val="8"/>
  <p:tag name="KSO_WM_UNIT_TEXT_FILL_FORE_SCHEMECOLOR_INDEX" val="2"/>
  <p:tag name="KSO_WM_UNIT_TEXT_FILL_TYPE" val="1"/>
  <p:tag name="KSO_WM_UNIT_TYPE" val="l_h_i"/>
  <p:tag name="KSO_WM_UNIT_USESOURCEFORMAT_APPLY" val="0"/>
</p:tagLst>
</file>

<file path=ppt/tags/tag17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37.05,&quot;width&quot;:860.35}"/>
  <p:tag name="KSO_WM_TAG_VERSION" val="3.0"/>
  <p:tag name="KSO_WM_TEMPLATE_CATEGORY" val="diagram"/>
  <p:tag name="KSO_WM_TEMPLATE_INDEX" val="20231313"/>
  <p:tag name="KSO_WM_UNIT_COMPATIBLE" val="0"/>
  <p:tag name="KSO_WM_UNIT_DIAGRAM_ISNUMVISUAL" val="0"/>
  <p:tag name="KSO_WM_UNIT_DIAGRAM_ISREFERUNIT" val="0"/>
  <p:tag name="KSO_WM_UNIT_HIGHLIGHT" val="0"/>
  <p:tag name="KSO_WM_UNIT_ID" val="diagram20231313_3*l_h_f*1_4_1"/>
  <p:tag name="KSO_WM_UNIT_INDEX" val="1_4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7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37.05,&quot;width&quot;:860.35}"/>
  <p:tag name="KSO_WM_TAG_VERSION" val="3.0"/>
  <p:tag name="KSO_WM_TEMPLATE_CATEGORY" val="diagram"/>
  <p:tag name="KSO_WM_TEMPLATE_INDEX" val="20231313"/>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13_3*l_h_i*1_4_4"/>
  <p:tag name="KSO_WM_UNIT_INDEX" val="1_4_4"/>
  <p:tag name="KSO_WM_UNIT_LAYERLEVEL" val="1_1_1"/>
  <p:tag name="KSO_WM_UNIT_TEXT_FILL_FORE_SCHEMECOLOR_INDEX" val="2"/>
  <p:tag name="KSO_WM_UNIT_TEXT_FILL_TYPE" val="1"/>
  <p:tag name="KSO_WM_UNIT_TYPE" val="l_h_i"/>
  <p:tag name="KSO_WM_UNIT_USESOURCEFORMAT_APPLY" val="0"/>
</p:tagLst>
</file>

<file path=ppt/tags/tag18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37.05,&quot;width&quot;:860.35}"/>
  <p:tag name="KSO_WM_TAG_VERSION" val="3.0"/>
  <p:tag name="KSO_WM_TEMPLATE_CATEGORY" val="diagram"/>
  <p:tag name="KSO_WM_TEMPLATE_INDEX" val="20231313"/>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3_3*l_h_i*1_4_5"/>
  <p:tag name="KSO_WM_UNIT_INDEX" val="1_4_5"/>
  <p:tag name="KSO_WM_UNIT_LAYERLEVEL" val="1_1_1"/>
  <p:tag name="KSO_WM_UNIT_TEXT_FILL_FORE_SCHEMECOLOR_INDEX" val="2"/>
  <p:tag name="KSO_WM_UNIT_TEXT_FILL_TYPE" val="1"/>
  <p:tag name="KSO_WM_UNIT_TYPE" val="l_h_i"/>
  <p:tag name="KSO_WM_UNIT_USESOURCEFORMAT_APPLY" val="0"/>
</p:tagLst>
</file>

<file path=ppt/tags/tag18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37.05,&quot;width&quot;:860.35}"/>
  <p:tag name="KSO_WM_TAG_VERSION" val="3.0"/>
  <p:tag name="KSO_WM_TEMPLATE_CATEGORY" val="diagram"/>
  <p:tag name="KSO_WM_TEMPLATE_INDEX" val="20231313"/>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13_3*l_h_i*1_4_1"/>
  <p:tag name="KSO_WM_UNIT_INDEX" val="1_4_1"/>
  <p:tag name="KSO_WM_UNIT_LAYERLEVEL" val="1_1_1"/>
  <p:tag name="KSO_WM_UNIT_SHADOW_SCHEMECOLOR_INDEX" val="8"/>
  <p:tag name="KSO_WM_UNIT_SUBTYPE" val="d"/>
  <p:tag name="KSO_WM_UNIT_TEXT_FILL_FORE_SCHEMECOLOR_INDEX" val="2"/>
  <p:tag name="KSO_WM_UNIT_TEXT_FILL_TYPE" val="1"/>
  <p:tag name="KSO_WM_UNIT_TYPE" val="l_h_i"/>
  <p:tag name="KSO_WM_UNIT_USESOURCEFORMAT_APPLY" val="0"/>
</p:tagLst>
</file>

<file path=ppt/tags/tag182.xml><?xml version="1.0" encoding="utf-8"?>
<p:tagLst xmlns:p="http://schemas.openxmlformats.org/presentationml/2006/main">
  <p:tag name="KSO_WM_BEAUTIFY_FLAG" val="#wm#"/>
  <p:tag name="KSO_WM_TAG_VERSION" val="3.0"/>
  <p:tag name="KSO_WM_TEMPLATE_CATEGORY" val="custom"/>
  <p:tag name="KSO_WM_TEMPLATE_INDEX" val="20230228"/>
  <p:tag name="KSO_WM_UNIT_COMPATIBLE" val="1"/>
  <p:tag name="KSO_WM_UNIT_CONTENT_GROUP_TYPE" val="contentchip"/>
  <p:tag name="KSO_WM_UNIT_DIAGRAM_ISNUMVISUAL" val="0"/>
  <p:tag name="KSO_WM_UNIT_DIAGRAM_ISREFERUNIT" val="0"/>
  <p:tag name="KSO_WM_UNIT_HIGHLIGHT" val="0"/>
  <p:tag name="KSO_WM_UNIT_ID" val="custom20230228_7*e*1"/>
  <p:tag name="KSO_WM_UNIT_INDEX" val="1"/>
  <p:tag name="KSO_WM_UNIT_LAYERLEVEL" val="1"/>
  <p:tag name="KSO_WM_UNIT_NOCLEAR" val="0"/>
  <p:tag name="KSO_WM_UNIT_PRESET_TEXT" val="02"/>
  <p:tag name="KSO_WM_UNIT_TYPE" val="e"/>
  <p:tag name="KSO_WM_UNIT_VALUE" val="6"/>
</p:tagLst>
</file>

<file path=ppt/tags/tag183.xml><?xml version="1.0" encoding="utf-8"?>
<p:tagLst xmlns:p="http://schemas.openxmlformats.org/presentationml/2006/main">
  <p:tag name="KSO_WM_BEAUTIFY_FLAG" val="#wm#"/>
  <p:tag name="KSO_WM_TAG_VERSION" val="3.0"/>
  <p:tag name="KSO_WM_TEMPLATE_CATEGORY" val="custom"/>
  <p:tag name="KSO_WM_TEMPLATE_INDEX" val="20230228"/>
  <p:tag name="KSO_WM_UNIT_COMPATIBLE" val="0"/>
  <p:tag name="KSO_WM_UNIT_CONTENT_GROUP_TYPE" val="contentchip"/>
  <p:tag name="KSO_WM_UNIT_DIAGRAM_ISNUMVISUAL" val="0"/>
  <p:tag name="KSO_WM_UNIT_DIAGRAM_ISREFERUNIT" val="0"/>
  <p:tag name="KSO_WM_UNIT_HIGHLIGHT" val="0"/>
  <p:tag name="KSO_WM_UNIT_ID" val="custom20230228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84.xml><?xml version="1.0" encoding="utf-8"?>
<p:tagLst xmlns:p="http://schemas.openxmlformats.org/presentationml/2006/main">
  <p:tag name="KSO_WM_BEAUTIFY_FLAG" val="#wm#"/>
  <p:tag name="KSO_WM_SLIDE_CONTENT_AREA" val="{&quot;left&quot;:&quot;239.35&quot;,&quot;top&quot;:&quot;108.25&quot;,&quot;width&quot;:&quot;631.05&quot;,&quot;height&quot;:&quot;301&quot;}"/>
  <p:tag name="KSO_WM_SLIDE_ID" val="custom20230228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28"/>
  <p:tag name="KSO_WM_TEMPLATE_MASTER_TYPE" val="0"/>
  <p:tag name="KSO_WM_TEMPLATE_SUBCATEGORY" val="29"/>
</p:tagLst>
</file>

<file path=ppt/tags/tag18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58.3922047244094,&quot;width&quot;:856.44031496063}"/>
  <p:tag name="KSO_WM_TAG_VERSION" val="3.0"/>
  <p:tag name="KSO_WM_TEMPLATE_CATEGORY" val="diagram"/>
  <p:tag name="KSO_WM_TEMPLATE_INDEX" val="20231356"/>
  <p:tag name="KSO_WM_UNIT_COMPATIBLE" val="0"/>
  <p:tag name="KSO_WM_UNIT_DIAGRAM_ISNUMVISUAL" val="0"/>
  <p:tag name="KSO_WM_UNIT_DIAGRAM_ISREFERUNIT" val="0"/>
  <p:tag name="KSO_WM_UNIT_HIGHLIGHT" val="0"/>
  <p:tag name="KSO_WM_UNIT_ID" val="diagram20231356_3*l_h_i*1_1_2"/>
  <p:tag name="KSO_WM_UNIT_INDEX" val="1_1_2"/>
  <p:tag name="KSO_WM_UNIT_LAYERLEVEL" val="1_1_1"/>
  <p:tag name="KSO_WM_UNIT_LINE_FILL_TYPE" val="2"/>
  <p:tag name="KSO_WM_UNIT_LINE_FORE_SCHEMECOLOR_INDEX" val="5"/>
  <p:tag name="KSO_WM_UNIT_TYPE" val="l_h_i"/>
  <p:tag name="KSO_WM_UNIT_USESOURCEFORMAT_APPLY" val="0"/>
</p:tagLst>
</file>

<file path=ppt/tags/tag18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58.3922047244094,&quot;width&quot;:856.44031496063}"/>
  <p:tag name="KSO_WM_TAG_VERSION" val="3.0"/>
  <p:tag name="KSO_WM_TEMPLATE_CATEGORY" val="diagram"/>
  <p:tag name="KSO_WM_TEMPLATE_INDEX" val="20231356"/>
  <p:tag name="KSO_WM_UNIT_COMPATIBLE" val="0"/>
  <p:tag name="KSO_WM_UNIT_DIAGRAM_ISNUMVISUAL" val="0"/>
  <p:tag name="KSO_WM_UNIT_DIAGRAM_ISREFERUNIT" val="0"/>
  <p:tag name="KSO_WM_UNIT_HIGHLIGHT" val="0"/>
  <p:tag name="KSO_WM_UNIT_ID" val="diagram20231356_3*l_h_f*1_1_1"/>
  <p:tag name="KSO_WM_UNIT_INDEX" val="1_1_1"/>
  <p:tag name="KSO_WM_UNIT_LAYERLEVEL" val="1_1_1"/>
  <p:tag name="KSO_WM_UNIT_NOCLEAR" val="0"/>
  <p:tag name="KSO_WM_UNIT_PRESET_TEXT" val="单击此处输入你的正文，文字是您思想的提炼，为了最终演示发布良好效果。"/>
  <p:tag name="KSO_WM_UNIT_SUBTYPE" val="a"/>
  <p:tag name="KSO_WM_UNIT_TYPE" val="l_h_f"/>
  <p:tag name="KSO_WM_UNIT_USESOURCEFORMAT_APPLY" val="0"/>
</p:tagLst>
</file>

<file path=ppt/tags/tag18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58.3922047244094,&quot;width&quot;:856.44031496063}"/>
  <p:tag name="KSO_WM_TAG_VERSION" val="3.0"/>
  <p:tag name="KSO_WM_TEMPLATE_CATEGORY" val="diagram"/>
  <p:tag name="KSO_WM_TEMPLATE_INDEX" val="2023135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6_3*l_h_i*1_1_3"/>
  <p:tag name="KSO_WM_UNIT_INDEX" val="1_1_3"/>
  <p:tag name="KSO_WM_UNIT_LAYERLEVEL" val="1_1_1"/>
  <p:tag name="KSO_WM_UNIT_TYPE" val="l_h_i"/>
  <p:tag name="KSO_WM_UNIT_USESOURCEFORMAT_APPLY" val="0"/>
</p:tagLst>
</file>

<file path=ppt/tags/tag18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58.3922047244094,&quot;width&quot;:856.44031496063}"/>
  <p:tag name="KSO_WM_TAG_VERSION" val="3.0"/>
  <p:tag name="KSO_WM_TEMPLATE_CATEGORY" val="diagram"/>
  <p:tag name="KSO_WM_TEMPLATE_INDEX" val="2023135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6_3*l_h_i*1_1_1"/>
  <p:tag name="KSO_WM_UNIT_INDEX" val="1_1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8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58.3922047244094,&quot;width&quot;:856.44031496063}"/>
  <p:tag name="KSO_WM_TAG_VERSION" val="3.0"/>
  <p:tag name="KSO_WM_TEMPLATE_CATEGORY" val="diagram"/>
  <p:tag name="KSO_WM_TEMPLATE_INDEX" val="20231356"/>
  <p:tag name="KSO_WM_UNIT_COMPATIBLE" val="0"/>
  <p:tag name="KSO_WM_UNIT_DIAGRAM_ISNUMVISUAL" val="0"/>
  <p:tag name="KSO_WM_UNIT_DIAGRAM_ISREFERUNIT" val="0"/>
  <p:tag name="KSO_WM_UNIT_HIGHLIGHT" val="0"/>
  <p:tag name="KSO_WM_UNIT_ID" val="diagram20231356_3*l_h_i*1_2_2"/>
  <p:tag name="KSO_WM_UNIT_INDEX" val="1_2_2"/>
  <p:tag name="KSO_WM_UNIT_LAYERLEVEL" val="1_1_1"/>
  <p:tag name="KSO_WM_UNIT_LINE_FILL_TYPE" val="2"/>
  <p:tag name="KSO_WM_UNIT_LINE_FORE_SCHEMECOLOR_INDEX" val="5"/>
  <p:tag name="KSO_WM_UNIT_TYPE" val="l_h_i"/>
  <p:tag name="KSO_WM_UNIT_USESOURCEFORMAT_APPLY" val="0"/>
</p:tagLst>
</file>

<file path=ppt/tags/tag19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58.3922047244094,&quot;width&quot;:856.44031496063}"/>
  <p:tag name="KSO_WM_TAG_VERSION" val="3.0"/>
  <p:tag name="KSO_WM_TEMPLATE_CATEGORY" val="diagram"/>
  <p:tag name="KSO_WM_TEMPLATE_INDEX" val="2023135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6_3*l_h_i*1_2_1"/>
  <p:tag name="KSO_WM_UNIT_INDEX" val="1_2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9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58.3922047244094,&quot;width&quot;:856.44031496063}"/>
  <p:tag name="KSO_WM_TAG_VERSION" val="3.0"/>
  <p:tag name="KSO_WM_TEMPLATE_CATEGORY" val="diagram"/>
  <p:tag name="KSO_WM_TEMPLATE_INDEX" val="2023135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6_3*l_h_i*1_2_3"/>
  <p:tag name="KSO_WM_UNIT_INDEX" val="1_2_3"/>
  <p:tag name="KSO_WM_UNIT_LAYERLEVEL" val="1_1_1"/>
  <p:tag name="KSO_WM_UNIT_TYPE" val="l_h_i"/>
  <p:tag name="KSO_WM_UNIT_USESOURCEFORMAT_APPLY" val="0"/>
</p:tagLst>
</file>

<file path=ppt/tags/tag19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58.3922047244094,&quot;width&quot;:856.44031496063}"/>
  <p:tag name="KSO_WM_TAG_VERSION" val="3.0"/>
  <p:tag name="KSO_WM_TEMPLATE_CATEGORY" val="diagram"/>
  <p:tag name="KSO_WM_TEMPLATE_INDEX" val="20231356"/>
  <p:tag name="KSO_WM_UNIT_COMPATIBLE" val="0"/>
  <p:tag name="KSO_WM_UNIT_DIAGRAM_ISNUMVISUAL" val="0"/>
  <p:tag name="KSO_WM_UNIT_DIAGRAM_ISREFERUNIT" val="0"/>
  <p:tag name="KSO_WM_UNIT_HIGHLIGHT" val="0"/>
  <p:tag name="KSO_WM_UNIT_ID" val="diagram20231356_3*l_h_f*1_2_1"/>
  <p:tag name="KSO_WM_UNIT_INDEX" val="1_2_1"/>
  <p:tag name="KSO_WM_UNIT_LAYERLEVEL" val="1_1_1"/>
  <p:tag name="KSO_WM_UNIT_NOCLEAR" val="0"/>
  <p:tag name="KSO_WM_UNIT_PRESET_TEXT" val="单击此处输入你的正文，文字是您思想的提炼，为了最终演示发布良好效果。"/>
  <p:tag name="KSO_WM_UNIT_SUBTYPE" val="a"/>
  <p:tag name="KSO_WM_UNIT_TYPE" val="l_h_f"/>
  <p:tag name="KSO_WM_UNIT_USESOURCEFORMAT_APPLY" val="0"/>
</p:tagLst>
</file>

<file path=ppt/tags/tag19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58.3922047244094,&quot;width&quot;:856.44031496063}"/>
  <p:tag name="KSO_WM_TAG_VERSION" val="3.0"/>
  <p:tag name="KSO_WM_TEMPLATE_CATEGORY" val="diagram"/>
  <p:tag name="KSO_WM_TEMPLATE_INDEX" val="20231356"/>
  <p:tag name="KSO_WM_UNIT_COMPATIBLE" val="0"/>
  <p:tag name="KSO_WM_UNIT_DIAGRAM_ISNUMVISUAL" val="0"/>
  <p:tag name="KSO_WM_UNIT_DIAGRAM_ISREFERUNIT" val="0"/>
  <p:tag name="KSO_WM_UNIT_HIGHLIGHT" val="0"/>
  <p:tag name="KSO_WM_UNIT_ID" val="diagram20231356_3*l_h_i*1_3_2"/>
  <p:tag name="KSO_WM_UNIT_INDEX" val="1_3_2"/>
  <p:tag name="KSO_WM_UNIT_LAYERLEVEL" val="1_1_1"/>
  <p:tag name="KSO_WM_UNIT_LINE_FILL_TYPE" val="2"/>
  <p:tag name="KSO_WM_UNIT_LINE_FORE_SCHEMECOLOR_INDEX" val="5"/>
  <p:tag name="KSO_WM_UNIT_TYPE" val="l_h_i"/>
  <p:tag name="KSO_WM_UNIT_USESOURCEFORMAT_APPLY" val="0"/>
</p:tagLst>
</file>

<file path=ppt/tags/tag19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58.3922047244094,&quot;width&quot;:856.44031496063}"/>
  <p:tag name="KSO_WM_TAG_VERSION" val="3.0"/>
  <p:tag name="KSO_WM_TEMPLATE_CATEGORY" val="diagram"/>
  <p:tag name="KSO_WM_TEMPLATE_INDEX" val="2023135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6_3*l_h_i*1_3_1"/>
  <p:tag name="KSO_WM_UNIT_INDEX" val="1_3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9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58.3922047244094,&quot;width&quot;:856.44031496063}"/>
  <p:tag name="KSO_WM_TAG_VERSION" val="3.0"/>
  <p:tag name="KSO_WM_TEMPLATE_CATEGORY" val="diagram"/>
  <p:tag name="KSO_WM_TEMPLATE_INDEX" val="2023135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6_3*l_h_i*1_3_3"/>
  <p:tag name="KSO_WM_UNIT_INDEX" val="1_3_3"/>
  <p:tag name="KSO_WM_UNIT_LAYERLEVEL" val="1_1_1"/>
  <p:tag name="KSO_WM_UNIT_TYPE" val="l_h_i"/>
  <p:tag name="KSO_WM_UNIT_USESOURCEFORMAT_APPLY" val="0"/>
</p:tagLst>
</file>

<file path=ppt/tags/tag19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58.3922047244094,&quot;width&quot;:856.44031496063}"/>
  <p:tag name="KSO_WM_TAG_VERSION" val="3.0"/>
  <p:tag name="KSO_WM_TEMPLATE_CATEGORY" val="diagram"/>
  <p:tag name="KSO_WM_TEMPLATE_INDEX" val="20231356"/>
  <p:tag name="KSO_WM_UNIT_COMPATIBLE" val="0"/>
  <p:tag name="KSO_WM_UNIT_DIAGRAM_ISNUMVISUAL" val="0"/>
  <p:tag name="KSO_WM_UNIT_DIAGRAM_ISREFERUNIT" val="0"/>
  <p:tag name="KSO_WM_UNIT_HIGHLIGHT" val="0"/>
  <p:tag name="KSO_WM_UNIT_ID" val="diagram20231356_3*l_h_f*1_3_1"/>
  <p:tag name="KSO_WM_UNIT_INDEX" val="1_3_1"/>
  <p:tag name="KSO_WM_UNIT_LAYERLEVEL" val="1_1_1"/>
  <p:tag name="KSO_WM_UNIT_NOCLEAR" val="0"/>
  <p:tag name="KSO_WM_UNIT_PRESET_TEXT" val="单击此处输入你的正文，文字是您思想的提炼，为了最终演示发布良好效果。"/>
  <p:tag name="KSO_WM_UNIT_SUBTYPE" val="a"/>
  <p:tag name="KSO_WM_UNIT_TYPE" val="l_h_f"/>
  <p:tag name="KSO_WM_UNIT_USESOURCEFORMAT_APPLY" val="0"/>
</p:tagLst>
</file>

<file path=ppt/tags/tag19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58.3922047244094,&quot;width&quot;:856.44031496063}"/>
  <p:tag name="KSO_WM_TAG_VERSION" val="3.0"/>
  <p:tag name="KSO_WM_TEMPLATE_CATEGORY" val="diagram"/>
  <p:tag name="KSO_WM_TEMPLATE_INDEX" val="20231356"/>
  <p:tag name="KSO_WM_UNIT_COMPATIBLE" val="0"/>
  <p:tag name="KSO_WM_UNIT_DIAGRAM_ISNUMVISUAL" val="0"/>
  <p:tag name="KSO_WM_UNIT_DIAGRAM_ISREFERUNIT" val="0"/>
  <p:tag name="KSO_WM_UNIT_HIGHLIGHT" val="0"/>
  <p:tag name="KSO_WM_UNIT_ID" val="diagram20231356_3*l_h_i*1_4_2"/>
  <p:tag name="KSO_WM_UNIT_INDEX" val="1_4_2"/>
  <p:tag name="KSO_WM_UNIT_LAYERLEVEL" val="1_1_1"/>
  <p:tag name="KSO_WM_UNIT_LINE_FILL_TYPE" val="2"/>
  <p:tag name="KSO_WM_UNIT_LINE_FORE_SCHEMECOLOR_INDEX" val="5"/>
  <p:tag name="KSO_WM_UNIT_TYPE" val="l_h_i"/>
  <p:tag name="KSO_WM_UNIT_USESOURCEFORMAT_APPLY" val="0"/>
</p:tagLst>
</file>

<file path=ppt/tags/tag19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58.3922047244094,&quot;width&quot;:856.44031496063}"/>
  <p:tag name="KSO_WM_TAG_VERSION" val="3.0"/>
  <p:tag name="KSO_WM_TEMPLATE_CATEGORY" val="diagram"/>
  <p:tag name="KSO_WM_TEMPLATE_INDEX" val="2023135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6_3*l_h_i*1_4_1"/>
  <p:tag name="KSO_WM_UNIT_INDEX" val="1_4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9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58.3922047244094,&quot;width&quot;:856.44031496063}"/>
  <p:tag name="KSO_WM_TAG_VERSION" val="3.0"/>
  <p:tag name="KSO_WM_TEMPLATE_CATEGORY" val="diagram"/>
  <p:tag name="KSO_WM_TEMPLATE_INDEX" val="2023135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6_3*l_h_i*1_4_3"/>
  <p:tag name="KSO_WM_UNIT_INDEX" val="1_4_3"/>
  <p:tag name="KSO_WM_UNIT_LAYERLEVEL" val="1_1_1"/>
  <p:tag name="KSO_WM_UNIT_TYPE" val="l_h_i"/>
  <p:tag name="KSO_WM_UNIT_USESOURCEFORMAT_APPLY" val="0"/>
</p:tagLst>
</file>

<file path=ppt/tags/tag20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58.3922047244094,&quot;width&quot;:856.44031496063}"/>
  <p:tag name="KSO_WM_TAG_VERSION" val="3.0"/>
  <p:tag name="KSO_WM_TEMPLATE_CATEGORY" val="diagram"/>
  <p:tag name="KSO_WM_TEMPLATE_INDEX" val="20231356"/>
  <p:tag name="KSO_WM_UNIT_COMPATIBLE" val="0"/>
  <p:tag name="KSO_WM_UNIT_DIAGRAM_ISNUMVISUAL" val="0"/>
  <p:tag name="KSO_WM_UNIT_DIAGRAM_ISREFERUNIT" val="0"/>
  <p:tag name="KSO_WM_UNIT_HIGHLIGHT" val="0"/>
  <p:tag name="KSO_WM_UNIT_ID" val="diagram20231356_3*l_h_f*1_4_1"/>
  <p:tag name="KSO_WM_UNIT_INDEX" val="1_4_1"/>
  <p:tag name="KSO_WM_UNIT_LAYERLEVEL" val="1_1_1"/>
  <p:tag name="KSO_WM_UNIT_NOCLEAR" val="0"/>
  <p:tag name="KSO_WM_UNIT_PRESET_TEXT" val="单击此处输入你的正文，文字是您思想的提炼，为了最终演示发布良好效果。"/>
  <p:tag name="KSO_WM_UNIT_SUBTYPE" val="a"/>
  <p:tag name="KSO_WM_UNIT_TYPE" val="l_h_f"/>
  <p:tag name="KSO_WM_UNIT_USESOURCEFORMAT_APPLY" val="0"/>
</p:tagLst>
</file>

<file path=ppt/tags/tag201.xml><?xml version="1.0" encoding="utf-8"?>
<p:tagLst xmlns:p="http://schemas.openxmlformats.org/presentationml/2006/main">
  <p:tag name="KSO_WM_TEMPLATE_CATEGORY" val="custom"/>
  <p:tag name="KSO_WM_TEMPLATE_INDEX" val="20230228"/>
</p:tagLst>
</file>

<file path=ppt/tags/tag20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295_3*l_h_i*1_1_2"/>
  <p:tag name="KSO_WM_UNIT_INDEX" val="1_1_2"/>
  <p:tag name="KSO_WM_UNIT_LAYERLEVEL" val="1_1_1"/>
  <p:tag name="KSO_WM_UNIT_TEXT_FILL_FORE_SCHEMECOLOR_INDEX" val="1"/>
  <p:tag name="KSO_WM_UNIT_TEXT_FILL_TYPE" val="1"/>
  <p:tag name="KSO_WM_UNIT_TYPE" val="l_h_i"/>
  <p:tag name="KSO_WM_UNIT_USESOURCEFORMAT_APPLY" val="0"/>
</p:tagLst>
</file>

<file path=ppt/tags/tag20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295_3*l_h_i*1_1_3"/>
  <p:tag name="KSO_WM_UNIT_INDEX" val="1_1_3"/>
  <p:tag name="KSO_WM_UNIT_LAYERLEVEL" val="1_1_1"/>
  <p:tag name="KSO_WM_UNIT_TEXT_FILL_FORE_SCHEMECOLOR_INDEX" val="1"/>
  <p:tag name="KSO_WM_UNIT_TEXT_FILL_TYPE" val="1"/>
  <p:tag name="KSO_WM_UNIT_TYPE" val="l_h_i"/>
  <p:tag name="KSO_WM_UNIT_USESOURCEFORMAT_APPLY" val="0"/>
</p:tagLst>
</file>

<file path=ppt/tags/tag20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3*l_h_i*1_1_1"/>
  <p:tag name="KSO_WM_UNIT_INDEX" val="1_1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20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0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295_3*l_h_i*1_2_2"/>
  <p:tag name="KSO_WM_UNIT_INDEX" val="1_2_2"/>
  <p:tag name="KSO_WM_UNIT_LAYERLEVEL" val="1_1_1"/>
  <p:tag name="KSO_WM_UNIT_TEXT_FILL_FORE_SCHEMECOLOR_INDEX" val="1"/>
  <p:tag name="KSO_WM_UNIT_TEXT_FILL_TYPE" val="1"/>
  <p:tag name="KSO_WM_UNIT_TYPE" val="l_h_i"/>
  <p:tag name="KSO_WM_UNIT_USESOURCEFORMAT_APPLY" val="0"/>
</p:tagLst>
</file>

<file path=ppt/tags/tag20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295_3*l_h_i*1_2_3"/>
  <p:tag name="KSO_WM_UNIT_INDEX" val="1_2_3"/>
  <p:tag name="KSO_WM_UNIT_LAYERLEVEL" val="1_1_1"/>
  <p:tag name="KSO_WM_UNIT_TEXT_FILL_FORE_SCHEMECOLOR_INDEX" val="1"/>
  <p:tag name="KSO_WM_UNIT_TEXT_FILL_TYPE" val="1"/>
  <p:tag name="KSO_WM_UNIT_TYPE" val="l_h_i"/>
  <p:tag name="KSO_WM_UNIT_USESOURCEFORMAT_APPLY" val="0"/>
</p:tagLst>
</file>

<file path=ppt/tags/tag20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3*l_h_i*1_2_1"/>
  <p:tag name="KSO_WM_UNIT_INDEX" val="1_2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20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1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295_3*l_h_i*1_3_2"/>
  <p:tag name="KSO_WM_UNIT_INDEX" val="1_3_2"/>
  <p:tag name="KSO_WM_UNIT_LAYERLEVEL" val="1_1_1"/>
  <p:tag name="KSO_WM_UNIT_TEXT_FILL_FORE_SCHEMECOLOR_INDEX" val="1"/>
  <p:tag name="KSO_WM_UNIT_TEXT_FILL_TYPE" val="1"/>
  <p:tag name="KSO_WM_UNIT_TYPE" val="l_h_i"/>
  <p:tag name="KSO_WM_UNIT_USESOURCEFORMAT_APPLY" val="0"/>
</p:tagLst>
</file>

<file path=ppt/tags/tag21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295_3*l_h_i*1_3_3"/>
  <p:tag name="KSO_WM_UNIT_INDEX" val="1_3_3"/>
  <p:tag name="KSO_WM_UNIT_LAYERLEVEL" val="1_1_1"/>
  <p:tag name="KSO_WM_UNIT_TEXT_FILL_FORE_SCHEMECOLOR_INDEX" val="1"/>
  <p:tag name="KSO_WM_UNIT_TEXT_FILL_TYPE" val="1"/>
  <p:tag name="KSO_WM_UNIT_TYPE" val="l_h_i"/>
  <p:tag name="KSO_WM_UNIT_USESOURCEFORMAT_APPLY" val="0"/>
</p:tagLst>
</file>

<file path=ppt/tags/tag21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3*l_h_i*1_3_1"/>
  <p:tag name="KSO_WM_UNIT_INDEX" val="1_3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21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1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295_3*l_h_i*1_4_2"/>
  <p:tag name="KSO_WM_UNIT_INDEX" val="1_4_2"/>
  <p:tag name="KSO_WM_UNIT_LAYERLEVEL" val="1_1_1"/>
  <p:tag name="KSO_WM_UNIT_TEXT_FILL_FORE_SCHEMECOLOR_INDEX" val="1"/>
  <p:tag name="KSO_WM_UNIT_TEXT_FILL_TYPE" val="1"/>
  <p:tag name="KSO_WM_UNIT_TYPE" val="l_h_i"/>
  <p:tag name="KSO_WM_UNIT_USESOURCEFORMAT_APPLY" val="0"/>
</p:tagLst>
</file>

<file path=ppt/tags/tag21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295_3*l_h_i*1_4_3"/>
  <p:tag name="KSO_WM_UNIT_INDEX" val="1_4_3"/>
  <p:tag name="KSO_WM_UNIT_LAYERLEVEL" val="1_1_1"/>
  <p:tag name="KSO_WM_UNIT_TEXT_FILL_FORE_SCHEMECOLOR_INDEX" val="1"/>
  <p:tag name="KSO_WM_UNIT_TEXT_FILL_TYPE" val="1"/>
  <p:tag name="KSO_WM_UNIT_TYPE" val="l_h_i"/>
  <p:tag name="KSO_WM_UNIT_USESOURCEFORMAT_APPLY" val="0"/>
</p:tagLst>
</file>

<file path=ppt/tags/tag21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3*l_h_i*1_4_1"/>
  <p:tag name="KSO_WM_UNIT_INDEX" val="1_4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21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18.xml><?xml version="1.0" encoding="utf-8"?>
<p:tagLst xmlns:p="http://schemas.openxmlformats.org/presentationml/2006/main">
  <p:tag name="KSO_WM_ASSEMBLE_CHIP_INDEX" val="e783ae21df7947adb0b818bff34d4e3a"/>
  <p:tag name="KSO_WM_BEAUTIFY_FLAG" val="#wm#"/>
  <p:tag name="KSO_WM_CHIP_GROUPID" val="60bedf674737e0f4c1ebe907"/>
  <p:tag name="KSO_WM_CHIP_XID" val="60bedf674737e0f4c1ebe908"/>
  <p:tag name="KSO_WM_DIAGRAM_COLOR_TEXT_CAN_REMOVE" val="n"/>
  <p:tag name="KSO_WM_DIAGRAM_GROUP_CODE" val="l1-1"/>
  <p:tag name="KSO_WM_DIAGRAM_MAX_ITEMCNT" val="6"/>
  <p:tag name="KSO_WM_DIAGRAM_MIN_ITEMCNT" val="2"/>
  <p:tag name="KSO_WM_DIAGRAM_VERSION" val="3"/>
  <p:tag name="KSO_WM_DIAGRAM_VIRTUALLY_FRAME" val="{&quot;height&quot;:299.3348818897638,&quot;width&quot;:856.4403149606298}"/>
  <p:tag name="KSO_WM_TAG_VERSION" val="3.0"/>
  <p:tag name="KSO_WM_TEMPLATE_CATEGORY" val="diagram"/>
  <p:tag name="KSO_WM_TEMPLATE_INDEX" val="20231319"/>
  <p:tag name="KSO_WM_UNIT_COMPATIBLE" val="0"/>
  <p:tag name="KSO_WM_UNIT_DIAGRAM_ISNUMVISUAL" val="0"/>
  <p:tag name="KSO_WM_UNIT_DIAGRAM_ISREFERUNIT" val="0"/>
  <p:tag name="KSO_WM_UNIT_HIGHLIGHT" val="0"/>
  <p:tag name="KSO_WM_UNIT_ID" val="diagram20231319_3*l_h_i*1_1_2"/>
  <p:tag name="KSO_WM_UNIT_INDEX" val="1_1_2"/>
  <p:tag name="KSO_WM_UNIT_LAYERLEVEL" val="1_1_1"/>
  <p:tag name="KSO_WM_UNIT_LINE_FILL_TYPE" val="2"/>
  <p:tag name="KSO_WM_UNIT_LINE_FORE_SCHEMECOLOR_INDEX_BRIGHTNESS" val="-0.15"/>
  <p:tag name="KSO_WM_UNIT_TEXT_FILL_FORE_SCHEMECOLOR_INDEX_BRIGHTNESS" val="0"/>
  <p:tag name="KSO_WM_UNIT_TEXT_FILL_TYPE" val="1"/>
  <p:tag name="KSO_WM_UNIT_TYPE" val="l_h_i"/>
  <p:tag name="KSO_WM_UNIT_USESOURCEFORMAT_APPLY" val="0"/>
  <p:tag name="KSO_WM_UNIT_VALUE" val="132"/>
</p:tagLst>
</file>

<file path=ppt/tags/tag219.xml><?xml version="1.0" encoding="utf-8"?>
<p:tagLst xmlns:p="http://schemas.openxmlformats.org/presentationml/2006/main">
  <p:tag name="KSO_WM_ASSEMBLE_CHIP_INDEX" val="e783ae21df7947adb0b818bff34d4e3a"/>
  <p:tag name="KSO_WM_BEAUTIFY_FLAG" val="#wm#"/>
  <p:tag name="KSO_WM_CHIP_GROUPID" val="60bedf674737e0f4c1ebe907"/>
  <p:tag name="KSO_WM_CHIP_XID" val="60bedf674737e0f4c1ebe908"/>
  <p:tag name="KSO_WM_DIAGRAM_COLOR_TEXT_CAN_REMOVE" val="n"/>
  <p:tag name="KSO_WM_DIAGRAM_GROUP_CODE" val="l1-1"/>
  <p:tag name="KSO_WM_DIAGRAM_MAX_ITEMCNT" val="6"/>
  <p:tag name="KSO_WM_DIAGRAM_MIN_ITEMCNT" val="2"/>
  <p:tag name="KSO_WM_DIAGRAM_VERSION" val="3"/>
  <p:tag name="KSO_WM_DIAGRAM_VIRTUALLY_FRAME" val="{&quot;height&quot;:299.3348818897638,&quot;width&quot;:856.4403149606298}"/>
  <p:tag name="KSO_WM_TAG_VERSION" val="3.0"/>
  <p:tag name="KSO_WM_TEMPLATE_CATEGORY" val="diagram"/>
  <p:tag name="KSO_WM_TEMPLATE_INDEX" val="20231319"/>
  <p:tag name="KSO_WM_UNIT_COMPATIBLE" val="0"/>
  <p:tag name="KSO_WM_UNIT_DIAGRAM_ISNUMVISUAL" val="0"/>
  <p:tag name="KSO_WM_UNIT_DIAGRAM_ISREFERUNIT" val="0"/>
  <p:tag name="KSO_WM_UNIT_HIGHLIGHT" val="0"/>
  <p:tag name="KSO_WM_UNIT_ID" val="diagram20231319_3*l_h_i*1_2_2"/>
  <p:tag name="KSO_WM_UNIT_INDEX" val="1_2_2"/>
  <p:tag name="KSO_WM_UNIT_LAYERLEVEL" val="1_1_1"/>
  <p:tag name="KSO_WM_UNIT_LINE_FILL_TYPE" val="2"/>
  <p:tag name="KSO_WM_UNIT_LINE_FORE_SCHEMECOLOR_INDEX_BRIGHTNESS" val="-0.15"/>
  <p:tag name="KSO_WM_UNIT_TEXT_FILL_FORE_SCHEMECOLOR_INDEX_BRIGHTNESS" val="0"/>
  <p:tag name="KSO_WM_UNIT_TEXT_FILL_TYPE" val="1"/>
  <p:tag name="KSO_WM_UNIT_TYPE" val="l_h_i"/>
  <p:tag name="KSO_WM_UNIT_USESOURCEFORMAT_APPLY" val="0"/>
  <p:tag name="KSO_WM_UNIT_VALUE" val="132"/>
</p:tagLst>
</file>

<file path=ppt/tags/tag220.xml><?xml version="1.0" encoding="utf-8"?>
<p:tagLst xmlns:p="http://schemas.openxmlformats.org/presentationml/2006/main">
  <p:tag name="KSO_WM_ASSEMBLE_CHIP_INDEX" val="7c518391e3c44116a60018e1408bfca1"/>
  <p:tag name="KSO_WM_BEAUTIFY_FLAG" val="#wm#"/>
  <p:tag name="KSO_WM_CHIP_GROUPID" val="60bedf674737e0f4c1ebe907"/>
  <p:tag name="KSO_WM_CHIP_XID" val="60bedf674737e0f4c1ebe908"/>
  <p:tag name="KSO_WM_DIAGRAM_COLOR_TEXT_CAN_REMOVE" val="n"/>
  <p:tag name="KSO_WM_DIAGRAM_GROUP_CODE" val="l1-1"/>
  <p:tag name="KSO_WM_DIAGRAM_MAX_ITEMCNT" val="6"/>
  <p:tag name="KSO_WM_DIAGRAM_MIN_ITEMCNT" val="2"/>
  <p:tag name="KSO_WM_DIAGRAM_VERSION" val="3"/>
  <p:tag name="KSO_WM_DIAGRAM_VIRTUALLY_FRAME" val="{&quot;height&quot;:299.3348818897638,&quot;width&quot;:856.4403149606298}"/>
  <p:tag name="KSO_WM_TAG_VERSION" val="3.0"/>
  <p:tag name="KSO_WM_TEMPLATE_CATEGORY" val="diagram"/>
  <p:tag name="KSO_WM_TEMPLATE_INDEX" val="20231319"/>
  <p:tag name="KSO_WM_UNIT_COMPATIBLE" val="0"/>
  <p:tag name="KSO_WM_UNIT_DIAGRAM_ISNUMVISUAL" val="0"/>
  <p:tag name="KSO_WM_UNIT_DIAGRAM_ISREFERUNIT" val="0"/>
  <p:tag name="KSO_WM_UNIT_HIGHLIGHT" val="0"/>
  <p:tag name="KSO_WM_UNIT_ID" val="diagram20231319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_BRIGHTNESS" val="0.25"/>
  <p:tag name="KSO_WM_UNIT_TEXT_FILL_TYPE" val="1"/>
  <p:tag name="KSO_WM_UNIT_TYPE" val="l_h_f"/>
  <p:tag name="KSO_WM_UNIT_USESOURCEFORMAT_APPLY" val="0"/>
  <p:tag name="KSO_WM_UNIT_VALUE" val="102"/>
</p:tagLst>
</file>

<file path=ppt/tags/tag221.xml><?xml version="1.0" encoding="utf-8"?>
<p:tagLst xmlns:p="http://schemas.openxmlformats.org/presentationml/2006/main">
  <p:tag name="KSO_WM_ASSEMBLE_CHIP_INDEX" val="7c518391e3c44116a60018e1408bfca1"/>
  <p:tag name="KSO_WM_BEAUTIFY_FLAG" val="#wm#"/>
  <p:tag name="KSO_WM_CHIP_GROUPID" val="60bedf674737e0f4c1ebe907"/>
  <p:tag name="KSO_WM_CHIP_XID" val="60bedf674737e0f4c1ebe908"/>
  <p:tag name="KSO_WM_DIAGRAM_COLOR_TEXT_CAN_REMOVE" val="n"/>
  <p:tag name="KSO_WM_DIAGRAM_GROUP_CODE" val="l1-1"/>
  <p:tag name="KSO_WM_DIAGRAM_MAX_ITEMCNT" val="6"/>
  <p:tag name="KSO_WM_DIAGRAM_MIN_ITEMCNT" val="2"/>
  <p:tag name="KSO_WM_DIAGRAM_VERSION" val="3"/>
  <p:tag name="KSO_WM_DIAGRAM_VIRTUALLY_FRAME" val="{&quot;height&quot;:299.3348818897638,&quot;width&quot;:856.4403149606298}"/>
  <p:tag name="KSO_WM_TAG_VERSION" val="3.0"/>
  <p:tag name="KSO_WM_TEMPLATE_CATEGORY" val="diagram"/>
  <p:tag name="KSO_WM_TEMPLATE_INDEX" val="20231319"/>
  <p:tag name="KSO_WM_UNIT_COMPATIBLE" val="0"/>
  <p:tag name="KSO_WM_UNIT_DIAGRAM_ISNUMVISUAL" val="0"/>
  <p:tag name="KSO_WM_UNIT_DIAGRAM_ISREFERUNIT" val="0"/>
  <p:tag name="KSO_WM_UNIT_HIGHLIGHT" val="0"/>
  <p:tag name="KSO_WM_UNIT_ID" val="diagram20231319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_BRIGHTNESS" val="0.25"/>
  <p:tag name="KSO_WM_UNIT_TEXT_FILL_TYPE" val="1"/>
  <p:tag name="KSO_WM_UNIT_TYPE" val="l_h_f"/>
  <p:tag name="KSO_WM_UNIT_USESOURCEFORMAT_APPLY" val="0"/>
  <p:tag name="KSO_WM_UNIT_VALUE" val="102"/>
</p:tagLst>
</file>

<file path=ppt/tags/tag22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99.3348818897638,&quot;width&quot;:856.4403149606298}"/>
  <p:tag name="KSO_WM_TAG_VERSION" val="3.0"/>
  <p:tag name="KSO_WM_TEMPLATE_CATEGORY" val="diagram"/>
  <p:tag name="KSO_WM_TEMPLATE_INDEX" val="20231319"/>
  <p:tag name="KSO_WM_UNIT_COMPATIBLE" val="0"/>
  <p:tag name="KSO_WM_UNIT_DIAGRAM_ISNUMVISUAL" val="0"/>
  <p:tag name="KSO_WM_UNIT_DIAGRAM_ISREFERUNIT" val="0"/>
  <p:tag name="KSO_WM_UNIT_HIGHLIGHT" val="0"/>
  <p:tag name="KSO_WM_UNIT_ID" val="diagram20231319_3*l_h_i*1_1_1"/>
  <p:tag name="KSO_WM_UNIT_INDEX" val="1_1_1"/>
  <p:tag name="KSO_WM_UNIT_LAYERLEVEL" val="1_1_1"/>
  <p:tag name="KSO_WM_UNIT_SUBTYPE" val="d"/>
  <p:tag name="KSO_WM_UNIT_TEXT_FILL_FORE_SCHEMECOLOR_INDEX" val="5"/>
  <p:tag name="KSO_WM_UNIT_TEXT_FILL_FORE_SCHEMECOLOR_INDEX_BRIGHTNESS" val="0"/>
  <p:tag name="KSO_WM_UNIT_TEXT_FILL_TYPE" val="1"/>
  <p:tag name="KSO_WM_UNIT_TYPE" val="l_h_i"/>
  <p:tag name="KSO_WM_UNIT_USESOURCEFORMAT_APPLY" val="0"/>
</p:tagLst>
</file>

<file path=ppt/tags/tag22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99.3348818897638,&quot;width&quot;:856.4403149606298}"/>
  <p:tag name="KSO_WM_TAG_VERSION" val="3.0"/>
  <p:tag name="KSO_WM_TEMPLATE_CATEGORY" val="diagram"/>
  <p:tag name="KSO_WM_TEMPLATE_INDEX" val="20231319"/>
  <p:tag name="KSO_WM_UNIT_COMPATIBLE" val="0"/>
  <p:tag name="KSO_WM_UNIT_DIAGRAM_ISNUMVISUAL" val="0"/>
  <p:tag name="KSO_WM_UNIT_DIAGRAM_ISREFERUNIT" val="0"/>
  <p:tag name="KSO_WM_UNIT_HIGHLIGHT" val="0"/>
  <p:tag name="KSO_WM_UNIT_ID" val="diagram20231319_3*l_h_i*1_2_1"/>
  <p:tag name="KSO_WM_UNIT_INDEX" val="1_2_1"/>
  <p:tag name="KSO_WM_UNIT_LAYERLEVEL" val="1_1_1"/>
  <p:tag name="KSO_WM_UNIT_SUBTYPE" val="d"/>
  <p:tag name="KSO_WM_UNIT_TEXT_FILL_FORE_SCHEMECOLOR_INDEX" val="8"/>
  <p:tag name="KSO_WM_UNIT_TEXT_FILL_FORE_SCHEMECOLOR_INDEX_BRIGHTNESS" val="0"/>
  <p:tag name="KSO_WM_UNIT_TEXT_FILL_TYPE" val="1"/>
  <p:tag name="KSO_WM_UNIT_TYPE" val="l_h_i"/>
  <p:tag name="KSO_WM_UNIT_USESOURCEFORMAT_APPLY" val="0"/>
</p:tagLst>
</file>

<file path=ppt/tags/tag224.xml><?xml version="1.0" encoding="utf-8"?>
<p:tagLst xmlns:p="http://schemas.openxmlformats.org/presentationml/2006/main">
  <p:tag name="KSO_WM_ASSEMBLE_CHIP_INDEX" val="e783ae21df7947adb0b818bff34d4e3a"/>
  <p:tag name="KSO_WM_BEAUTIFY_FLAG" val="#wm#"/>
  <p:tag name="KSO_WM_CHIP_GROUPID" val="60bedf674737e0f4c1ebe907"/>
  <p:tag name="KSO_WM_CHIP_XID" val="60bedf674737e0f4c1ebe908"/>
  <p:tag name="KSO_WM_DIAGRAM_COLOR_TEXT_CAN_REMOVE" val="n"/>
  <p:tag name="KSO_WM_DIAGRAM_GROUP_CODE" val="l1-1"/>
  <p:tag name="KSO_WM_DIAGRAM_MAX_ITEMCNT" val="6"/>
  <p:tag name="KSO_WM_DIAGRAM_MIN_ITEMCNT" val="2"/>
  <p:tag name="KSO_WM_DIAGRAM_VERSION" val="3"/>
  <p:tag name="KSO_WM_DIAGRAM_VIRTUALLY_FRAME" val="{&quot;height&quot;:299.3348818897638,&quot;width&quot;:856.4403149606298}"/>
  <p:tag name="KSO_WM_TAG_VERSION" val="3.0"/>
  <p:tag name="KSO_WM_TEMPLATE_CATEGORY" val="diagram"/>
  <p:tag name="KSO_WM_TEMPLATE_INDEX" val="20231319"/>
  <p:tag name="KSO_WM_UNIT_COMPATIBLE" val="0"/>
  <p:tag name="KSO_WM_UNIT_DIAGRAM_ISNUMVISUAL" val="0"/>
  <p:tag name="KSO_WM_UNIT_DIAGRAM_ISREFERUNIT" val="0"/>
  <p:tag name="KSO_WM_UNIT_HIGHLIGHT" val="0"/>
  <p:tag name="KSO_WM_UNIT_ID" val="diagram20231319_3*l_h_i*1_3_2"/>
  <p:tag name="KSO_WM_UNIT_INDEX" val="1_3_2"/>
  <p:tag name="KSO_WM_UNIT_LAYERLEVEL" val="1_1_1"/>
  <p:tag name="KSO_WM_UNIT_LINE_FILL_TYPE" val="2"/>
  <p:tag name="KSO_WM_UNIT_LINE_FORE_SCHEMECOLOR_INDEX_BRIGHTNESS" val="-0.15"/>
  <p:tag name="KSO_WM_UNIT_TEXT_FILL_FORE_SCHEMECOLOR_INDEX_BRIGHTNESS" val="0"/>
  <p:tag name="KSO_WM_UNIT_TEXT_FILL_TYPE" val="1"/>
  <p:tag name="KSO_WM_UNIT_TYPE" val="l_h_i"/>
  <p:tag name="KSO_WM_UNIT_USESOURCEFORMAT_APPLY" val="0"/>
  <p:tag name="KSO_WM_UNIT_VALUE" val="132"/>
</p:tagLst>
</file>

<file path=ppt/tags/tag225.xml><?xml version="1.0" encoding="utf-8"?>
<p:tagLst xmlns:p="http://schemas.openxmlformats.org/presentationml/2006/main">
  <p:tag name="KSO_WM_ASSEMBLE_CHIP_INDEX" val="7c518391e3c44116a60018e1408bfca1"/>
  <p:tag name="KSO_WM_BEAUTIFY_FLAG" val="#wm#"/>
  <p:tag name="KSO_WM_CHIP_GROUPID" val="60bedf674737e0f4c1ebe907"/>
  <p:tag name="KSO_WM_CHIP_XID" val="60bedf674737e0f4c1ebe908"/>
  <p:tag name="KSO_WM_DIAGRAM_COLOR_TEXT_CAN_REMOVE" val="n"/>
  <p:tag name="KSO_WM_DIAGRAM_GROUP_CODE" val="l1-1"/>
  <p:tag name="KSO_WM_DIAGRAM_MAX_ITEMCNT" val="6"/>
  <p:tag name="KSO_WM_DIAGRAM_MIN_ITEMCNT" val="2"/>
  <p:tag name="KSO_WM_DIAGRAM_VERSION" val="3"/>
  <p:tag name="KSO_WM_DIAGRAM_VIRTUALLY_FRAME" val="{&quot;height&quot;:299.3348818897638,&quot;width&quot;:856.4403149606298}"/>
  <p:tag name="KSO_WM_TAG_VERSION" val="3.0"/>
  <p:tag name="KSO_WM_TEMPLATE_CATEGORY" val="diagram"/>
  <p:tag name="KSO_WM_TEMPLATE_INDEX" val="20231319"/>
  <p:tag name="KSO_WM_UNIT_COMPATIBLE" val="0"/>
  <p:tag name="KSO_WM_UNIT_DIAGRAM_ISNUMVISUAL" val="0"/>
  <p:tag name="KSO_WM_UNIT_DIAGRAM_ISREFERUNIT" val="0"/>
  <p:tag name="KSO_WM_UNIT_HIGHLIGHT" val="0"/>
  <p:tag name="KSO_WM_UNIT_ID" val="diagram20231319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_BRIGHTNESS" val="0.25"/>
  <p:tag name="KSO_WM_UNIT_TEXT_FILL_TYPE" val="1"/>
  <p:tag name="KSO_WM_UNIT_TYPE" val="l_h_f"/>
  <p:tag name="KSO_WM_UNIT_USESOURCEFORMAT_APPLY" val="0"/>
  <p:tag name="KSO_WM_UNIT_VALUE" val="102"/>
</p:tagLst>
</file>

<file path=ppt/tags/tag22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99.3348818897638,&quot;width&quot;:856.4403149606298}"/>
  <p:tag name="KSO_WM_TAG_VERSION" val="3.0"/>
  <p:tag name="KSO_WM_TEMPLATE_CATEGORY" val="diagram"/>
  <p:tag name="KSO_WM_TEMPLATE_INDEX" val="20231319"/>
  <p:tag name="KSO_WM_UNIT_COMPATIBLE" val="0"/>
  <p:tag name="KSO_WM_UNIT_DIAGRAM_ISNUMVISUAL" val="0"/>
  <p:tag name="KSO_WM_UNIT_DIAGRAM_ISREFERUNIT" val="0"/>
  <p:tag name="KSO_WM_UNIT_HIGHLIGHT" val="0"/>
  <p:tag name="KSO_WM_UNIT_ID" val="diagram20231319_3*l_h_i*1_3_1"/>
  <p:tag name="KSO_WM_UNIT_INDEX" val="1_3_1"/>
  <p:tag name="KSO_WM_UNIT_LAYERLEVEL" val="1_1_1"/>
  <p:tag name="KSO_WM_UNIT_SUBTYPE" val="d"/>
  <p:tag name="KSO_WM_UNIT_TEXT_FILL_FORE_SCHEMECOLOR_INDEX" val="5"/>
  <p:tag name="KSO_WM_UNIT_TEXT_FILL_FORE_SCHEMECOLOR_INDEX_BRIGHTNESS" val="0"/>
  <p:tag name="KSO_WM_UNIT_TEXT_FILL_TYPE" val="1"/>
  <p:tag name="KSO_WM_UNIT_TYPE" val="l_h_i"/>
  <p:tag name="KSO_WM_UNIT_USESOURCEFORMAT_APPLY" val="0"/>
</p:tagLst>
</file>

<file path=ppt/tags/tag227.xml><?xml version="1.0" encoding="utf-8"?>
<p:tagLst xmlns:p="http://schemas.openxmlformats.org/presentationml/2006/main">
  <p:tag name="KSO_WM_ASSEMBLE_CHIP_INDEX" val="e783ae21df7947adb0b818bff34d4e3a"/>
  <p:tag name="KSO_WM_BEAUTIFY_FLAG" val="#wm#"/>
  <p:tag name="KSO_WM_CHIP_GROUPID" val="60bedf674737e0f4c1ebe907"/>
  <p:tag name="KSO_WM_CHIP_XID" val="60bedf674737e0f4c1ebe908"/>
  <p:tag name="KSO_WM_DIAGRAM_COLOR_TEXT_CAN_REMOVE" val="n"/>
  <p:tag name="KSO_WM_DIAGRAM_GROUP_CODE" val="l1-1"/>
  <p:tag name="KSO_WM_DIAGRAM_MAX_ITEMCNT" val="6"/>
  <p:tag name="KSO_WM_DIAGRAM_MIN_ITEMCNT" val="2"/>
  <p:tag name="KSO_WM_DIAGRAM_VERSION" val="3"/>
  <p:tag name="KSO_WM_DIAGRAM_VIRTUALLY_FRAME" val="{&quot;height&quot;:299.3348818897638,&quot;width&quot;:856.4403149606298}"/>
  <p:tag name="KSO_WM_TAG_VERSION" val="3.0"/>
  <p:tag name="KSO_WM_TEMPLATE_CATEGORY" val="diagram"/>
  <p:tag name="KSO_WM_TEMPLATE_INDEX" val="20231319"/>
  <p:tag name="KSO_WM_UNIT_COMPATIBLE" val="0"/>
  <p:tag name="KSO_WM_UNIT_DIAGRAM_ISNUMVISUAL" val="0"/>
  <p:tag name="KSO_WM_UNIT_DIAGRAM_ISREFERUNIT" val="0"/>
  <p:tag name="KSO_WM_UNIT_HIGHLIGHT" val="0"/>
  <p:tag name="KSO_WM_UNIT_ID" val="diagram20231319_3*l_h_i*1_4_2"/>
  <p:tag name="KSO_WM_UNIT_INDEX" val="1_4_2"/>
  <p:tag name="KSO_WM_UNIT_LAYERLEVEL" val="1_1_1"/>
  <p:tag name="KSO_WM_UNIT_LINE_FILL_TYPE" val="2"/>
  <p:tag name="KSO_WM_UNIT_LINE_FORE_SCHEMECOLOR_INDEX_BRIGHTNESS" val="-0.15"/>
  <p:tag name="KSO_WM_UNIT_TEXT_FILL_FORE_SCHEMECOLOR_INDEX_BRIGHTNESS" val="0"/>
  <p:tag name="KSO_WM_UNIT_TEXT_FILL_TYPE" val="1"/>
  <p:tag name="KSO_WM_UNIT_TYPE" val="l_h_i"/>
  <p:tag name="KSO_WM_UNIT_USESOURCEFORMAT_APPLY" val="0"/>
  <p:tag name="KSO_WM_UNIT_VALUE" val="132"/>
</p:tagLst>
</file>

<file path=ppt/tags/tag228.xml><?xml version="1.0" encoding="utf-8"?>
<p:tagLst xmlns:p="http://schemas.openxmlformats.org/presentationml/2006/main">
  <p:tag name="KSO_WM_ASSEMBLE_CHIP_INDEX" val="7c518391e3c44116a60018e1408bfca1"/>
  <p:tag name="KSO_WM_BEAUTIFY_FLAG" val="#wm#"/>
  <p:tag name="KSO_WM_CHIP_GROUPID" val="60bedf674737e0f4c1ebe907"/>
  <p:tag name="KSO_WM_CHIP_XID" val="60bedf674737e0f4c1ebe908"/>
  <p:tag name="KSO_WM_DIAGRAM_COLOR_TEXT_CAN_REMOVE" val="n"/>
  <p:tag name="KSO_WM_DIAGRAM_GROUP_CODE" val="l1-1"/>
  <p:tag name="KSO_WM_DIAGRAM_MAX_ITEMCNT" val="6"/>
  <p:tag name="KSO_WM_DIAGRAM_MIN_ITEMCNT" val="2"/>
  <p:tag name="KSO_WM_DIAGRAM_VERSION" val="3"/>
  <p:tag name="KSO_WM_DIAGRAM_VIRTUALLY_FRAME" val="{&quot;height&quot;:299.3348818897638,&quot;width&quot;:856.4403149606298}"/>
  <p:tag name="KSO_WM_TAG_VERSION" val="3.0"/>
  <p:tag name="KSO_WM_TEMPLATE_CATEGORY" val="diagram"/>
  <p:tag name="KSO_WM_TEMPLATE_INDEX" val="20231319"/>
  <p:tag name="KSO_WM_UNIT_COMPATIBLE" val="0"/>
  <p:tag name="KSO_WM_UNIT_DIAGRAM_ISNUMVISUAL" val="0"/>
  <p:tag name="KSO_WM_UNIT_DIAGRAM_ISREFERUNIT" val="0"/>
  <p:tag name="KSO_WM_UNIT_HIGHLIGHT" val="0"/>
  <p:tag name="KSO_WM_UNIT_ID" val="diagram20231319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_BRIGHTNESS" val="0.25"/>
  <p:tag name="KSO_WM_UNIT_TEXT_FILL_TYPE" val="1"/>
  <p:tag name="KSO_WM_UNIT_TYPE" val="l_h_f"/>
  <p:tag name="KSO_WM_UNIT_USESOURCEFORMAT_APPLY" val="0"/>
  <p:tag name="KSO_WM_UNIT_VALUE" val="102"/>
</p:tagLst>
</file>

<file path=ppt/tags/tag22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99.3348818897638,&quot;width&quot;:856.4403149606298}"/>
  <p:tag name="KSO_WM_TAG_VERSION" val="3.0"/>
  <p:tag name="KSO_WM_TEMPLATE_CATEGORY" val="diagram"/>
  <p:tag name="KSO_WM_TEMPLATE_INDEX" val="20231319"/>
  <p:tag name="KSO_WM_UNIT_COMPATIBLE" val="0"/>
  <p:tag name="KSO_WM_UNIT_DIAGRAM_ISNUMVISUAL" val="0"/>
  <p:tag name="KSO_WM_UNIT_DIAGRAM_ISREFERUNIT" val="0"/>
  <p:tag name="KSO_WM_UNIT_HIGHLIGHT" val="0"/>
  <p:tag name="KSO_WM_UNIT_ID" val="diagram20231319_3*l_h_i*1_4_1"/>
  <p:tag name="KSO_WM_UNIT_INDEX" val="1_4_1"/>
  <p:tag name="KSO_WM_UNIT_LAYERLEVEL" val="1_1_1"/>
  <p:tag name="KSO_WM_UNIT_SUBTYPE" val="d"/>
  <p:tag name="KSO_WM_UNIT_TEXT_FILL_FORE_SCHEMECOLOR_INDEX" val="5"/>
  <p:tag name="KSO_WM_UNIT_TEXT_FILL_FORE_SCHEMECOLOR_INDEX_BRIGHTNESS" val="0"/>
  <p:tag name="KSO_WM_UNIT_TEXT_FILL_TYPE" val="1"/>
  <p:tag name="KSO_WM_UNIT_TYPE" val="l_h_i"/>
  <p:tag name="KSO_WM_UNIT_USESOURCEFORMAT_APPLY" val="0"/>
</p:tagLst>
</file>

<file path=ppt/tags/tag230.xml><?xml version="1.0" encoding="utf-8"?>
<p:tagLst xmlns:p="http://schemas.openxmlformats.org/presentationml/2006/main">
  <p:tag name="KSO_WM_BEAUTIFY_FLAG" val="#wm#"/>
  <p:tag name="KSO_WM_TAG_VERSION" val="3.0"/>
  <p:tag name="KSO_WM_TEMPLATE_CATEGORY" val="custom"/>
  <p:tag name="KSO_WM_TEMPLATE_INDEX" val="20230228"/>
  <p:tag name="KSO_WM_UNIT_COMPATIBLE" val="1"/>
  <p:tag name="KSO_WM_UNIT_CONTENT_GROUP_TYPE" val="contentchip"/>
  <p:tag name="KSO_WM_UNIT_DIAGRAM_ISNUMVISUAL" val="0"/>
  <p:tag name="KSO_WM_UNIT_DIAGRAM_ISREFERUNIT" val="0"/>
  <p:tag name="KSO_WM_UNIT_HIGHLIGHT" val="0"/>
  <p:tag name="KSO_WM_UNIT_ID" val="custom20230228_7*e*1"/>
  <p:tag name="KSO_WM_UNIT_INDEX" val="1"/>
  <p:tag name="KSO_WM_UNIT_LAYERLEVEL" val="1"/>
  <p:tag name="KSO_WM_UNIT_NOCLEAR" val="0"/>
  <p:tag name="KSO_WM_UNIT_PRESET_TEXT" val="03"/>
  <p:tag name="KSO_WM_UNIT_TYPE" val="e"/>
  <p:tag name="KSO_WM_UNIT_VALUE" val="6"/>
</p:tagLst>
</file>

<file path=ppt/tags/tag231.xml><?xml version="1.0" encoding="utf-8"?>
<p:tagLst xmlns:p="http://schemas.openxmlformats.org/presentationml/2006/main">
  <p:tag name="KSO_WM_BEAUTIFY_FLAG" val="#wm#"/>
  <p:tag name="KSO_WM_TAG_VERSION" val="3.0"/>
  <p:tag name="KSO_WM_TEMPLATE_CATEGORY" val="custom"/>
  <p:tag name="KSO_WM_TEMPLATE_INDEX" val="20230228"/>
  <p:tag name="KSO_WM_UNIT_COMPATIBLE" val="0"/>
  <p:tag name="KSO_WM_UNIT_CONTENT_GROUP_TYPE" val="contentchip"/>
  <p:tag name="KSO_WM_UNIT_DIAGRAM_ISNUMVISUAL" val="0"/>
  <p:tag name="KSO_WM_UNIT_DIAGRAM_ISREFERUNIT" val="0"/>
  <p:tag name="KSO_WM_UNIT_HIGHLIGHT" val="0"/>
  <p:tag name="KSO_WM_UNIT_ID" val="custom20230228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32.xml><?xml version="1.0" encoding="utf-8"?>
<p:tagLst xmlns:p="http://schemas.openxmlformats.org/presentationml/2006/main">
  <p:tag name="KSO_WM_BEAUTIFY_FLAG" val="#wm#"/>
  <p:tag name="KSO_WM_SLIDE_CONTENT_AREA" val="{&quot;left&quot;:&quot;239.35&quot;,&quot;top&quot;:&quot;108.25&quot;,&quot;width&quot;:&quot;631.05&quot;,&quot;height&quot;:&quot;301&quot;}"/>
  <p:tag name="KSO_WM_SLIDE_ID" val="custom20230228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28"/>
  <p:tag name="KSO_WM_TEMPLATE_MASTER_TYPE" val="0"/>
  <p:tag name="KSO_WM_TEMPLATE_SUBCATEGORY" val="29"/>
</p:tagLst>
</file>

<file path=ppt/tags/tag23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37.2,&quot;width&quot;:863.6499212598426}"/>
  <p:tag name="KSO_WM_TAG_VERSION" val="3.0"/>
  <p:tag name="KSO_WM_TEMPLATE_CATEGORY" val="diagram"/>
  <p:tag name="KSO_WM_TEMPLATE_INDEX" val="20231321"/>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21_5*l_h_i*1_3_2"/>
  <p:tag name="KSO_WM_UNIT_INDEX" val="1_3_2"/>
  <p:tag name="KSO_WM_UNIT_LAYERLEVEL" val="1_1_1"/>
  <p:tag name="KSO_WM_UNIT_TEXT_FILL_FORE_SCHEMECOLOR_INDEX" val="2"/>
  <p:tag name="KSO_WM_UNIT_TEXT_FILL_TYPE" val="1"/>
  <p:tag name="KSO_WM_UNIT_TYPE" val="l_h_i"/>
  <p:tag name="KSO_WM_UNIT_USESOURCEFORMAT_APPLY" val="0"/>
</p:tagLst>
</file>

<file path=ppt/tags/tag23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37.2,&quot;width&quot;:863.6499212598426}"/>
  <p:tag name="KSO_WM_TAG_VERSION" val="3.0"/>
  <p:tag name="KSO_WM_TEMPLATE_CATEGORY" val="diagram"/>
  <p:tag name="KSO_WM_TEMPLATE_INDEX" val="20231321"/>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21_5*l_h_i*1_3_1"/>
  <p:tag name="KSO_WM_UNIT_INDEX" val="1_3_1"/>
  <p:tag name="KSO_WM_UNIT_LAYERLEVEL" val="1_1_1"/>
  <p:tag name="KSO_WM_UNIT_SUBTYPE" val="d"/>
  <p:tag name="KSO_WM_UNIT_TYPE" val="l_h_i"/>
  <p:tag name="KSO_WM_UNIT_USESOURCEFORMAT_APPLY" val="0"/>
</p:tagLst>
</file>

<file path=ppt/tags/tag23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37.2,&quot;width&quot;:863.6499212598426}"/>
  <p:tag name="KSO_WM_TAG_VERSION" val="3.0"/>
  <p:tag name="KSO_WM_TEMPLATE_CATEGORY" val="diagram"/>
  <p:tag name="KSO_WM_TEMPLATE_INDEX" val="20231321"/>
  <p:tag name="KSO_WM_UNIT_COMPATIBLE" val="0"/>
  <p:tag name="KSO_WM_UNIT_DIAGRAM_ISNUMVISUAL" val="0"/>
  <p:tag name="KSO_WM_UNIT_DIAGRAM_ISREFERUNIT" val="0"/>
  <p:tag name="KSO_WM_UNIT_HIGHLIGHT" val="0"/>
  <p:tag name="KSO_WM_UNIT_ID" val="diagram20231321_5*l_h_f*1_3_1"/>
  <p:tag name="KSO_WM_UNIT_INDEX" val="1_3_1"/>
  <p:tag name="KSO_WM_UNIT_LAYERLEVEL" val="1_1_1"/>
  <p:tag name="KSO_WM_UNIT_NOCLEAR" val="0"/>
  <p:tag name="KSO_WM_UNIT_PRESET_TEXT" val="单击输入你的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66"/>
</p:tagLst>
</file>

<file path=ppt/tags/tag23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37.2,&quot;width&quot;:863.6499212598426}"/>
  <p:tag name="KSO_WM_TAG_VERSION" val="3.0"/>
  <p:tag name="KSO_WM_TEMPLATE_CATEGORY" val="diagram"/>
  <p:tag name="KSO_WM_TEMPLATE_INDEX" val="2023132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21_5*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23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37.2,&quot;width&quot;:863.6499212598426}"/>
  <p:tag name="KSO_WM_TAG_VERSION" val="3.0"/>
  <p:tag name="KSO_WM_TEMPLATE_CATEGORY" val="diagram"/>
  <p:tag name="KSO_WM_TEMPLATE_INDEX" val="2023132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21_5*l_h_i*1_4_1"/>
  <p:tag name="KSO_WM_UNIT_INDEX" val="1_4_1"/>
  <p:tag name="KSO_WM_UNIT_LAYERLEVEL" val="1_1_1"/>
  <p:tag name="KSO_WM_UNIT_SUBTYPE" val="d"/>
  <p:tag name="KSO_WM_UNIT_TYPE" val="l_h_i"/>
  <p:tag name="KSO_WM_UNIT_USESOURCEFORMAT_APPLY" val="0"/>
</p:tagLst>
</file>

<file path=ppt/tags/tag23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37.2,&quot;width&quot;:863.6499212598426}"/>
  <p:tag name="KSO_WM_TAG_VERSION" val="3.0"/>
  <p:tag name="KSO_WM_TEMPLATE_CATEGORY" val="diagram"/>
  <p:tag name="KSO_WM_TEMPLATE_INDEX" val="20231321"/>
  <p:tag name="KSO_WM_UNIT_COMPATIBLE" val="0"/>
  <p:tag name="KSO_WM_UNIT_DIAGRAM_ISNUMVISUAL" val="0"/>
  <p:tag name="KSO_WM_UNIT_DIAGRAM_ISREFERUNIT" val="0"/>
  <p:tag name="KSO_WM_UNIT_HIGHLIGHT" val="0"/>
  <p:tag name="KSO_WM_UNIT_ID" val="diagram20231321_5*l_h_f*1_4_1"/>
  <p:tag name="KSO_WM_UNIT_INDEX" val="1_4_1"/>
  <p:tag name="KSO_WM_UNIT_LAYERLEVEL" val="1_1_1"/>
  <p:tag name="KSO_WM_UNIT_NOCLEAR" val="0"/>
  <p:tag name="KSO_WM_UNIT_PRESET_TEXT" val="单击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3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37.2,&quot;width&quot;:863.6499212598426}"/>
  <p:tag name="KSO_WM_TAG_VERSION" val="3.0"/>
  <p:tag name="KSO_WM_TEMPLATE_CATEGORY" val="diagram"/>
  <p:tag name="KSO_WM_TEMPLATE_INDEX" val="2023132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21_5*l_h_i*1_1_2"/>
  <p:tag name="KSO_WM_UNIT_INDEX" val="1_1_2"/>
  <p:tag name="KSO_WM_UNIT_LAYERLEVEL" val="1_1_1"/>
  <p:tag name="KSO_WM_UNIT_TEXT_FILL_FORE_SCHEMECOLOR_INDEX" val="2"/>
  <p:tag name="KSO_WM_UNIT_TEXT_FILL_TYPE" val="1"/>
  <p:tag name="KSO_WM_UNIT_TYPE" val="l_h_i"/>
  <p:tag name="KSO_WM_UNIT_USESOURCEFORMAT_APPLY" val="0"/>
</p:tagLst>
</file>

<file path=ppt/tags/tag24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37.2,&quot;width&quot;:863.6499212598426}"/>
  <p:tag name="KSO_WM_TAG_VERSION" val="3.0"/>
  <p:tag name="KSO_WM_TEMPLATE_CATEGORY" val="diagram"/>
  <p:tag name="KSO_WM_TEMPLATE_INDEX" val="2023132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21_5*l_h_i*1_1_1"/>
  <p:tag name="KSO_WM_UNIT_INDEX" val="1_1_1"/>
  <p:tag name="KSO_WM_UNIT_LAYERLEVEL" val="1_1_1"/>
  <p:tag name="KSO_WM_UNIT_SUBTYPE" val="d"/>
  <p:tag name="KSO_WM_UNIT_TYPE" val="l_h_i"/>
  <p:tag name="KSO_WM_UNIT_USESOURCEFORMAT_APPLY" val="0"/>
</p:tagLst>
</file>

<file path=ppt/tags/tag24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37.2,&quot;width&quot;:863.6499212598426}"/>
  <p:tag name="KSO_WM_TAG_VERSION" val="3.0"/>
  <p:tag name="KSO_WM_TEMPLATE_CATEGORY" val="diagram"/>
  <p:tag name="KSO_WM_TEMPLATE_INDEX" val="20231321"/>
  <p:tag name="KSO_WM_UNIT_COMPATIBLE" val="0"/>
  <p:tag name="KSO_WM_UNIT_DIAGRAM_ISNUMVISUAL" val="0"/>
  <p:tag name="KSO_WM_UNIT_DIAGRAM_ISREFERUNIT" val="0"/>
  <p:tag name="KSO_WM_UNIT_HIGHLIGHT" val="0"/>
  <p:tag name="KSO_WM_UNIT_ID" val="diagram20231321_5*l_h_f*1_1_1"/>
  <p:tag name="KSO_WM_UNIT_INDEX" val="1_1_1"/>
  <p:tag name="KSO_WM_UNIT_LAYERLEVEL" val="1_1_1"/>
  <p:tag name="KSO_WM_UNIT_NOCLEAR" val="0"/>
  <p:tag name="KSO_WM_UNIT_PRESET_TEXT" val="单击输入你的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66"/>
</p:tagLst>
</file>

<file path=ppt/tags/tag24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37.2,&quot;width&quot;:863.6499212598426}"/>
  <p:tag name="KSO_WM_TAG_VERSION" val="3.0"/>
  <p:tag name="KSO_WM_TEMPLATE_CATEGORY" val="diagram"/>
  <p:tag name="KSO_WM_TEMPLATE_INDEX" val="20231321"/>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21_5*l_h_i*1_2_2"/>
  <p:tag name="KSO_WM_UNIT_INDEX" val="1_2_2"/>
  <p:tag name="KSO_WM_UNIT_LAYERLEVEL" val="1_1_1"/>
  <p:tag name="KSO_WM_UNIT_TEXT_FILL_FORE_SCHEMECOLOR_INDEX" val="2"/>
  <p:tag name="KSO_WM_UNIT_TEXT_FILL_TYPE" val="1"/>
  <p:tag name="KSO_WM_UNIT_TYPE" val="l_h_i"/>
  <p:tag name="KSO_WM_UNIT_USESOURCEFORMAT_APPLY" val="0"/>
</p:tagLst>
</file>

<file path=ppt/tags/tag24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37.2,&quot;width&quot;:863.6499212598426}"/>
  <p:tag name="KSO_WM_TAG_VERSION" val="3.0"/>
  <p:tag name="KSO_WM_TEMPLATE_CATEGORY" val="diagram"/>
  <p:tag name="KSO_WM_TEMPLATE_INDEX" val="20231321"/>
  <p:tag name="KSO_WM_UNIT_COMPATIBLE" val="0"/>
  <p:tag name="KSO_WM_UNIT_DIAGRAM_ISNUMVISUAL" val="0"/>
  <p:tag name="KSO_WM_UNIT_DIAGRAM_ISREFERUNIT" val="0"/>
  <p:tag name="KSO_WM_UNIT_HIGHLIGHT" val="0"/>
  <p:tag name="KSO_WM_UNIT_ID" val="diagram20231321_5*l_h_f*1_2_1"/>
  <p:tag name="KSO_WM_UNIT_INDEX" val="1_2_1"/>
  <p:tag name="KSO_WM_UNIT_LAYERLEVEL" val="1_1_1"/>
  <p:tag name="KSO_WM_UNIT_NOCLEAR" val="0"/>
  <p:tag name="KSO_WM_UNIT_PRESET_TEXT" val="单击输入你的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66"/>
</p:tagLst>
</file>

<file path=ppt/tags/tag24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37.2,&quot;width&quot;:863.6499212598426}"/>
  <p:tag name="KSO_WM_TAG_VERSION" val="3.0"/>
  <p:tag name="KSO_WM_TEMPLATE_CATEGORY" val="diagram"/>
  <p:tag name="KSO_WM_TEMPLATE_INDEX" val="20231321"/>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21_5*l_h_i*1_2_1"/>
  <p:tag name="KSO_WM_UNIT_INDEX" val="1_2_1"/>
  <p:tag name="KSO_WM_UNIT_LAYERLEVEL" val="1_1_1"/>
  <p:tag name="KSO_WM_UNIT_SUBTYPE" val="d"/>
  <p:tag name="KSO_WM_UNIT_TYPE" val="l_h_i"/>
  <p:tag name="KSO_WM_UNIT_USESOURCEFORMAT_APPLY" val="0"/>
</p:tagLst>
</file>

<file path=ppt/tags/tag24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37.2,&quot;width&quot;:863.6499212598426}"/>
  <p:tag name="KSO_WM_TAG_VERSION" val="3.0"/>
  <p:tag name="KSO_WM_TEMPLATE_CATEGORY" val="diagram"/>
  <p:tag name="KSO_WM_TEMPLATE_INDEX" val="2023132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21_5*l_h_i*1_5_2"/>
  <p:tag name="KSO_WM_UNIT_INDEX" val="1_5_2"/>
  <p:tag name="KSO_WM_UNIT_LAYERLEVEL" val="1_1_1"/>
  <p:tag name="KSO_WM_UNIT_TEXT_FILL_FORE_SCHEMECOLOR_INDEX" val="2"/>
  <p:tag name="KSO_WM_UNIT_TEXT_FILL_TYPE" val="1"/>
  <p:tag name="KSO_WM_UNIT_TYPE" val="l_h_i"/>
  <p:tag name="KSO_WM_UNIT_USESOURCEFORMAT_APPLY" val="0"/>
</p:tagLst>
</file>

<file path=ppt/tags/tag24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37.2,&quot;width&quot;:863.6499212598426}"/>
  <p:tag name="KSO_WM_TAG_VERSION" val="3.0"/>
  <p:tag name="KSO_WM_TEMPLATE_CATEGORY" val="diagram"/>
  <p:tag name="KSO_WM_TEMPLATE_INDEX" val="2023132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21_5*l_h_i*1_5_1"/>
  <p:tag name="KSO_WM_UNIT_INDEX" val="1_5_1"/>
  <p:tag name="KSO_WM_UNIT_LAYERLEVEL" val="1_1_1"/>
  <p:tag name="KSO_WM_UNIT_SUBTYPE" val="d"/>
  <p:tag name="KSO_WM_UNIT_TYPE" val="l_h_i"/>
  <p:tag name="KSO_WM_UNIT_USESOURCEFORMAT_APPLY" val="0"/>
</p:tagLst>
</file>

<file path=ppt/tags/tag24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37.2,&quot;width&quot;:863.6499212598426}"/>
  <p:tag name="KSO_WM_TAG_VERSION" val="3.0"/>
  <p:tag name="KSO_WM_TEMPLATE_CATEGORY" val="diagram"/>
  <p:tag name="KSO_WM_TEMPLATE_INDEX" val="20231321"/>
  <p:tag name="KSO_WM_UNIT_COMPATIBLE" val="0"/>
  <p:tag name="KSO_WM_UNIT_DIAGRAM_ISNUMVISUAL" val="0"/>
  <p:tag name="KSO_WM_UNIT_DIAGRAM_ISREFERUNIT" val="0"/>
  <p:tag name="KSO_WM_UNIT_HIGHLIGHT" val="0"/>
  <p:tag name="KSO_WM_UNIT_ID" val="diagram20231321_5*l_h_f*1_5_1"/>
  <p:tag name="KSO_WM_UNIT_INDEX" val="1_5_1"/>
  <p:tag name="KSO_WM_UNIT_LAYERLEVEL" val="1_1_1"/>
  <p:tag name="KSO_WM_UNIT_NOCLEAR" val="0"/>
  <p:tag name="KSO_WM_UNIT_PRESET_TEXT" val="单击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4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37.2,&quot;width&quot;:863.6499212598426}"/>
  <p:tag name="KSO_WM_TAG_VERSION" val="3.0"/>
  <p:tag name="KSO_WM_TEMPLATE_CATEGORY" val="diagram"/>
  <p:tag name="KSO_WM_TEMPLATE_INDEX" val="20231321"/>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21_5*l_h_i*1_6_2"/>
  <p:tag name="KSO_WM_UNIT_INDEX" val="1_6_2"/>
  <p:tag name="KSO_WM_UNIT_LAYERLEVEL" val="1_1_1"/>
  <p:tag name="KSO_WM_UNIT_TEXT_FILL_FORE_SCHEMECOLOR_INDEX" val="2"/>
  <p:tag name="KSO_WM_UNIT_TEXT_FILL_TYPE" val="1"/>
  <p:tag name="KSO_WM_UNIT_TYPE" val="l_h_i"/>
  <p:tag name="KSO_WM_UNIT_USESOURCEFORMAT_APPLY" val="0"/>
</p:tagLst>
</file>

<file path=ppt/tags/tag24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37.2,&quot;width&quot;:863.6499212598426}"/>
  <p:tag name="KSO_WM_TAG_VERSION" val="3.0"/>
  <p:tag name="KSO_WM_TEMPLATE_CATEGORY" val="diagram"/>
  <p:tag name="KSO_WM_TEMPLATE_INDEX" val="20231321"/>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21_5*l_h_i*1_6_1"/>
  <p:tag name="KSO_WM_UNIT_INDEX" val="1_6_1"/>
  <p:tag name="KSO_WM_UNIT_LAYERLEVEL" val="1_1_1"/>
  <p:tag name="KSO_WM_UNIT_SUBTYPE" val="d"/>
  <p:tag name="KSO_WM_UNIT_TYPE" val="l_h_i"/>
  <p:tag name="KSO_WM_UNIT_USESOURCEFORMAT_APPLY" val="0"/>
</p:tagLst>
</file>

<file path=ppt/tags/tag25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37.2,&quot;width&quot;:863.6499212598426}"/>
  <p:tag name="KSO_WM_TAG_VERSION" val="3.0"/>
  <p:tag name="KSO_WM_TEMPLATE_CATEGORY" val="diagram"/>
  <p:tag name="KSO_WM_TEMPLATE_INDEX" val="20231321"/>
  <p:tag name="KSO_WM_UNIT_COMPATIBLE" val="0"/>
  <p:tag name="KSO_WM_UNIT_DIAGRAM_ISNUMVISUAL" val="0"/>
  <p:tag name="KSO_WM_UNIT_DIAGRAM_ISREFERUNIT" val="0"/>
  <p:tag name="KSO_WM_UNIT_HIGHLIGHT" val="0"/>
  <p:tag name="KSO_WM_UNIT_ID" val="diagram20231321_5*l_h_f*1_6_1"/>
  <p:tag name="KSO_WM_UNIT_INDEX" val="1_6_1"/>
  <p:tag name="KSO_WM_UNIT_LAYERLEVEL" val="1_1_1"/>
  <p:tag name="KSO_WM_UNIT_NOCLEAR" val="0"/>
  <p:tag name="KSO_WM_UNIT_PRESET_TEXT" val="单击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51.xml><?xml version="1.0" encoding="utf-8"?>
<p:tagLst xmlns:p="http://schemas.openxmlformats.org/presentationml/2006/main">
  <p:tag name="KSO_WM_TEMPLATE_CATEGORY" val="custom"/>
  <p:tag name="KSO_WM_TEMPLATE_INDEX" val="20230228"/>
</p:tagLst>
</file>

<file path=ppt/tags/tag25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2125984245,&quot;width&quot;:862.9855118110233}"/>
  <p:tag name="KSO_WM_TAG_VERSION" val="3.0"/>
  <p:tag name="KSO_WM_TEMPLATE_CATEGORY" val="diagram"/>
  <p:tag name="KSO_WM_TEMPLATE_INDEX" val="2023130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6_5*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25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2125984245,&quot;width&quot;:862.9855118110233}"/>
  <p:tag name="KSO_WM_TAG_VERSION" val="3.0"/>
  <p:tag name="KSO_WM_TEMPLATE_CATEGORY" val="diagram"/>
  <p:tag name="KSO_WM_TEMPLATE_INDEX" val="20231306"/>
  <p:tag name="KSO_WM_UNIT_COMPATIBLE" val="0"/>
  <p:tag name="KSO_WM_UNIT_DIAGRAM_ISNUMVISUAL" val="0"/>
  <p:tag name="KSO_WM_UNIT_DIAGRAM_ISREFERUNIT" val="0"/>
  <p:tag name="KSO_WM_UNIT_HIGHLIGHT" val="0"/>
  <p:tag name="KSO_WM_UNIT_ID" val="diagram20231306_5*l_h_i*1_1_2"/>
  <p:tag name="KSO_WM_UNIT_INDEX" val="1_1_2"/>
  <p:tag name="KSO_WM_UNIT_LAYERLEVEL" val="1_1_1"/>
  <p:tag name="KSO_WM_UNIT_SUBTYPE" val="d"/>
  <p:tag name="KSO_WM_UNIT_TYPE" val="l_h_i"/>
  <p:tag name="KSO_WM_UNIT_USESOURCEFORMAT_APPLY" val="0"/>
</p:tagLst>
</file>

<file path=ppt/tags/tag25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2125984245,&quot;width&quot;:862.9855118110233}"/>
  <p:tag name="KSO_WM_TAG_VERSION" val="3.0"/>
  <p:tag name="KSO_WM_TEMPLATE_CATEGORY" val="diagram"/>
  <p:tag name="KSO_WM_TEMPLATE_INDEX" val="20231306"/>
  <p:tag name="KSO_WM_UNIT_COMPATIBLE" val="0"/>
  <p:tag name="KSO_WM_UNIT_DIAGRAM_ISNUMVISUAL" val="0"/>
  <p:tag name="KSO_WM_UNIT_DIAGRAM_ISREFERUNIT" val="0"/>
  <p:tag name="KSO_WM_UNIT_HIGHLIGHT" val="0"/>
  <p:tag name="KSO_WM_UNIT_ID" val="diagram20231306_5*l_h_i*1_1_3"/>
  <p:tag name="KSO_WM_UNIT_INDEX" val="1_1_3"/>
  <p:tag name="KSO_WM_UNIT_LAYERLEVEL" val="1_1_1"/>
  <p:tag name="KSO_WM_UNIT_LINE_FILL_TYPE" val="2"/>
  <p:tag name="KSO_WM_UNIT_LINE_FORE_SCHEMECOLOR_INDEX" val="5"/>
  <p:tag name="KSO_WM_UNIT_TEXT_FILL_FORE_SCHEMECOLOR_INDEX" val="13"/>
  <p:tag name="KSO_WM_UNIT_TEXT_FILL_TYPE" val="1"/>
  <p:tag name="KSO_WM_UNIT_TYPE" val="l_h_i"/>
  <p:tag name="KSO_WM_UNIT_USESOURCEFORMAT_APPLY" val="0"/>
</p:tagLst>
</file>

<file path=ppt/tags/tag25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2125984245,&quot;width&quot;:862.9855118110233}"/>
  <p:tag name="KSO_WM_TAG_VERSION" val="3.0"/>
  <p:tag name="KSO_WM_TEMPLATE_CATEGORY" val="diagram"/>
  <p:tag name="KSO_WM_TEMPLATE_INDEX" val="20231306"/>
  <p:tag name="KSO_WM_UNIT_COMPATIBLE" val="0"/>
  <p:tag name="KSO_WM_UNIT_DIAGRAM_ISNUMVISUAL" val="0"/>
  <p:tag name="KSO_WM_UNIT_DIAGRAM_ISREFERUNIT" val="0"/>
  <p:tag name="KSO_WM_UNIT_HIGHLIGHT" val="0"/>
  <p:tag name="KSO_WM_UNIT_ID" val="diagram20231306_5*l_h_f*1_1_1"/>
  <p:tag name="KSO_WM_UNIT_INDEX" val="1_1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5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2125984245,&quot;width&quot;:862.9855118110233}"/>
  <p:tag name="KSO_WM_TAG_VERSION" val="3.0"/>
  <p:tag name="KSO_WM_TEMPLATE_CATEGORY" val="diagram"/>
  <p:tag name="KSO_WM_TEMPLATE_INDEX" val="20231306"/>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31306_5*l_h_i*1_5_1"/>
  <p:tag name="KSO_WM_UNIT_INDEX" val="1_5_1"/>
  <p:tag name="KSO_WM_UNIT_LAYERLEVEL" val="1_1_1"/>
  <p:tag name="KSO_WM_UNIT_TEXT_FILL_FORE_SCHEMECOLOR_INDEX" val="2"/>
  <p:tag name="KSO_WM_UNIT_TEXT_FILL_TYPE" val="1"/>
  <p:tag name="KSO_WM_UNIT_TYPE" val="l_h_i"/>
  <p:tag name="KSO_WM_UNIT_USESOURCEFORMAT_APPLY" val="0"/>
</p:tagLst>
</file>

<file path=ppt/tags/tag25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2125984245,&quot;width&quot;:862.9855118110233}"/>
  <p:tag name="KSO_WM_TAG_VERSION" val="3.0"/>
  <p:tag name="KSO_WM_TEMPLATE_CATEGORY" val="diagram"/>
  <p:tag name="KSO_WM_TEMPLATE_INDEX" val="20231306"/>
  <p:tag name="KSO_WM_UNIT_COMPATIBLE" val="0"/>
  <p:tag name="KSO_WM_UNIT_DIAGRAM_ISNUMVISUAL" val="0"/>
  <p:tag name="KSO_WM_UNIT_DIAGRAM_ISREFERUNIT" val="0"/>
  <p:tag name="KSO_WM_UNIT_HIGHLIGHT" val="0"/>
  <p:tag name="KSO_WM_UNIT_ID" val="diagram20231306_5*l_h_i*1_5_2"/>
  <p:tag name="KSO_WM_UNIT_INDEX" val="1_5_2"/>
  <p:tag name="KSO_WM_UNIT_LAYERLEVEL" val="1_1_1"/>
  <p:tag name="KSO_WM_UNIT_SUBTYPE" val="d"/>
  <p:tag name="KSO_WM_UNIT_TYPE" val="l_h_i"/>
  <p:tag name="KSO_WM_UNIT_USESOURCEFORMAT_APPLY" val="0"/>
</p:tagLst>
</file>

<file path=ppt/tags/tag25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2125984245,&quot;width&quot;:862.9855118110233}"/>
  <p:tag name="KSO_WM_TAG_VERSION" val="3.0"/>
  <p:tag name="KSO_WM_TEMPLATE_CATEGORY" val="diagram"/>
  <p:tag name="KSO_WM_TEMPLATE_INDEX" val="20231306"/>
  <p:tag name="KSO_WM_UNIT_COMPATIBLE" val="0"/>
  <p:tag name="KSO_WM_UNIT_DIAGRAM_ISNUMVISUAL" val="0"/>
  <p:tag name="KSO_WM_UNIT_DIAGRAM_ISREFERUNIT" val="0"/>
  <p:tag name="KSO_WM_UNIT_HIGHLIGHT" val="0"/>
  <p:tag name="KSO_WM_UNIT_ID" val="diagram20231306_5*l_h_i*1_5_3"/>
  <p:tag name="KSO_WM_UNIT_INDEX" val="1_5_3"/>
  <p:tag name="KSO_WM_UNIT_LAYERLEVEL" val="1_1_1"/>
  <p:tag name="KSO_WM_UNIT_LINE_FILL_TYPE" val="2"/>
  <p:tag name="KSO_WM_UNIT_LINE_FORE_SCHEMECOLOR_INDEX" val="9"/>
  <p:tag name="KSO_WM_UNIT_TEXT_FILL_FORE_SCHEMECOLOR_INDEX" val="13"/>
  <p:tag name="KSO_WM_UNIT_TEXT_FILL_TYPE" val="1"/>
  <p:tag name="KSO_WM_UNIT_TYPE" val="l_h_i"/>
  <p:tag name="KSO_WM_UNIT_USESOURCEFORMAT_APPLY" val="0"/>
</p:tagLst>
</file>

<file path=ppt/tags/tag25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2125984245,&quot;width&quot;:862.9855118110233}"/>
  <p:tag name="KSO_WM_TAG_VERSION" val="3.0"/>
  <p:tag name="KSO_WM_TEMPLATE_CATEGORY" val="diagram"/>
  <p:tag name="KSO_WM_TEMPLATE_INDEX" val="20231306"/>
  <p:tag name="KSO_WM_UNIT_COMPATIBLE" val="0"/>
  <p:tag name="KSO_WM_UNIT_DIAGRAM_ISNUMVISUAL" val="0"/>
  <p:tag name="KSO_WM_UNIT_DIAGRAM_ISREFERUNIT" val="0"/>
  <p:tag name="KSO_WM_UNIT_HIGHLIGHT" val="0"/>
  <p:tag name="KSO_WM_UNIT_ID" val="diagram20231306_5*l_h_f*1_5_1"/>
  <p:tag name="KSO_WM_UNIT_INDEX" val="1_5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6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2125984245,&quot;width&quot;:862.9855118110233}"/>
  <p:tag name="KSO_WM_TAG_VERSION" val="3.0"/>
  <p:tag name="KSO_WM_TEMPLATE_CATEGORY" val="diagram"/>
  <p:tag name="KSO_WM_TEMPLATE_INDEX" val="20231306"/>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06_5*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26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2125984245,&quot;width&quot;:862.9855118110233}"/>
  <p:tag name="KSO_WM_TAG_VERSION" val="3.0"/>
  <p:tag name="KSO_WM_TEMPLATE_CATEGORY" val="diagram"/>
  <p:tag name="KSO_WM_TEMPLATE_INDEX" val="20231306"/>
  <p:tag name="KSO_WM_UNIT_COMPATIBLE" val="0"/>
  <p:tag name="KSO_WM_UNIT_DIAGRAM_ISNUMVISUAL" val="0"/>
  <p:tag name="KSO_WM_UNIT_DIAGRAM_ISREFERUNIT" val="0"/>
  <p:tag name="KSO_WM_UNIT_HIGHLIGHT" val="0"/>
  <p:tag name="KSO_WM_UNIT_ID" val="diagram20231306_5*l_h_i*1_3_2"/>
  <p:tag name="KSO_WM_UNIT_INDEX" val="1_3_2"/>
  <p:tag name="KSO_WM_UNIT_LAYERLEVEL" val="1_1_1"/>
  <p:tag name="KSO_WM_UNIT_SUBTYPE" val="d"/>
  <p:tag name="KSO_WM_UNIT_TYPE" val="l_h_i"/>
  <p:tag name="KSO_WM_UNIT_USESOURCEFORMAT_APPLY" val="0"/>
</p:tagLst>
</file>

<file path=ppt/tags/tag26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2125984245,&quot;width&quot;:862.9855118110233}"/>
  <p:tag name="KSO_WM_TAG_VERSION" val="3.0"/>
  <p:tag name="KSO_WM_TEMPLATE_CATEGORY" val="diagram"/>
  <p:tag name="KSO_WM_TEMPLATE_INDEX" val="20231306"/>
  <p:tag name="KSO_WM_UNIT_COMPATIBLE" val="0"/>
  <p:tag name="KSO_WM_UNIT_DIAGRAM_ISNUMVISUAL" val="0"/>
  <p:tag name="KSO_WM_UNIT_DIAGRAM_ISREFERUNIT" val="0"/>
  <p:tag name="KSO_WM_UNIT_HIGHLIGHT" val="0"/>
  <p:tag name="KSO_WM_UNIT_ID" val="diagram20231306_5*l_h_i*1_3_3"/>
  <p:tag name="KSO_WM_UNIT_INDEX" val="1_3_3"/>
  <p:tag name="KSO_WM_UNIT_LAYERLEVEL" val="1_1_1"/>
  <p:tag name="KSO_WM_UNIT_LINE_FILL_TYPE" val="2"/>
  <p:tag name="KSO_WM_UNIT_LINE_FORE_SCHEMECOLOR_INDEX" val="7"/>
  <p:tag name="KSO_WM_UNIT_TEXT_FILL_FORE_SCHEMECOLOR_INDEX" val="13"/>
  <p:tag name="KSO_WM_UNIT_TEXT_FILL_TYPE" val="1"/>
  <p:tag name="KSO_WM_UNIT_TYPE" val="l_h_i"/>
  <p:tag name="KSO_WM_UNIT_USESOURCEFORMAT_APPLY" val="0"/>
</p:tagLst>
</file>

<file path=ppt/tags/tag26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2125984245,&quot;width&quot;:862.9855118110233}"/>
  <p:tag name="KSO_WM_TAG_VERSION" val="3.0"/>
  <p:tag name="KSO_WM_TEMPLATE_CATEGORY" val="diagram"/>
  <p:tag name="KSO_WM_TEMPLATE_INDEX" val="20231306"/>
  <p:tag name="KSO_WM_UNIT_COMPATIBLE" val="0"/>
  <p:tag name="KSO_WM_UNIT_DIAGRAM_ISNUMVISUAL" val="0"/>
  <p:tag name="KSO_WM_UNIT_DIAGRAM_ISREFERUNIT" val="0"/>
  <p:tag name="KSO_WM_UNIT_HIGHLIGHT" val="0"/>
  <p:tag name="KSO_WM_UNIT_ID" val="diagram20231306_5*l_h_f*1_3_1"/>
  <p:tag name="KSO_WM_UNIT_INDEX" val="1_3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6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2125984245,&quot;width&quot;:862.9855118110233}"/>
  <p:tag name="KSO_WM_TAG_VERSION" val="3.0"/>
  <p:tag name="KSO_WM_TEMPLATE_CATEGORY" val="diagram"/>
  <p:tag name="KSO_WM_TEMPLATE_INDEX" val="20231306"/>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06_5*l_h_i*1_2_1"/>
  <p:tag name="KSO_WM_UNIT_INDEX" val="1_2_1"/>
  <p:tag name="KSO_WM_UNIT_LAYERLEVEL" val="1_1_1"/>
  <p:tag name="KSO_WM_UNIT_TEXT_FILL_FORE_SCHEMECOLOR_INDEX" val="2"/>
  <p:tag name="KSO_WM_UNIT_TEXT_FILL_TYPE" val="1"/>
  <p:tag name="KSO_WM_UNIT_TYPE" val="l_h_i"/>
  <p:tag name="KSO_WM_UNIT_USESOURCEFORMAT_APPLY" val="0"/>
</p:tagLst>
</file>

<file path=ppt/tags/tag26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2125984245,&quot;width&quot;:862.9855118110233}"/>
  <p:tag name="KSO_WM_TAG_VERSION" val="3.0"/>
  <p:tag name="KSO_WM_TEMPLATE_CATEGORY" val="diagram"/>
  <p:tag name="KSO_WM_TEMPLATE_INDEX" val="20231306"/>
  <p:tag name="KSO_WM_UNIT_COMPATIBLE" val="0"/>
  <p:tag name="KSO_WM_UNIT_DIAGRAM_ISNUMVISUAL" val="0"/>
  <p:tag name="KSO_WM_UNIT_DIAGRAM_ISREFERUNIT" val="0"/>
  <p:tag name="KSO_WM_UNIT_HIGHLIGHT" val="0"/>
  <p:tag name="KSO_WM_UNIT_ID" val="diagram20231306_5*l_h_i*1_2_2"/>
  <p:tag name="KSO_WM_UNIT_INDEX" val="1_2_2"/>
  <p:tag name="KSO_WM_UNIT_LAYERLEVEL" val="1_1_1"/>
  <p:tag name="KSO_WM_UNIT_SUBTYPE" val="d"/>
  <p:tag name="KSO_WM_UNIT_TYPE" val="l_h_i"/>
  <p:tag name="KSO_WM_UNIT_USESOURCEFORMAT_APPLY" val="0"/>
</p:tagLst>
</file>

<file path=ppt/tags/tag26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2125984245,&quot;width&quot;:862.9855118110233}"/>
  <p:tag name="KSO_WM_TAG_VERSION" val="3.0"/>
  <p:tag name="KSO_WM_TEMPLATE_CATEGORY" val="diagram"/>
  <p:tag name="KSO_WM_TEMPLATE_INDEX" val="20231306"/>
  <p:tag name="KSO_WM_UNIT_COMPATIBLE" val="0"/>
  <p:tag name="KSO_WM_UNIT_DIAGRAM_ISNUMVISUAL" val="0"/>
  <p:tag name="KSO_WM_UNIT_DIAGRAM_ISREFERUNIT" val="0"/>
  <p:tag name="KSO_WM_UNIT_HIGHLIGHT" val="0"/>
  <p:tag name="KSO_WM_UNIT_ID" val="diagram20231306_5*l_h_i*1_2_3"/>
  <p:tag name="KSO_WM_UNIT_INDEX" val="1_2_3"/>
  <p:tag name="KSO_WM_UNIT_LAYERLEVEL" val="1_1_1"/>
  <p:tag name="KSO_WM_UNIT_LINE_FILL_TYPE" val="2"/>
  <p:tag name="KSO_WM_UNIT_LINE_FORE_SCHEMECOLOR_INDEX" val="6"/>
  <p:tag name="KSO_WM_UNIT_TEXT_FILL_FORE_SCHEMECOLOR_INDEX" val="13"/>
  <p:tag name="KSO_WM_UNIT_TEXT_FILL_TYPE" val="1"/>
  <p:tag name="KSO_WM_UNIT_TYPE" val="l_h_i"/>
  <p:tag name="KSO_WM_UNIT_USESOURCEFORMAT_APPLY" val="0"/>
</p:tagLst>
</file>

<file path=ppt/tags/tag26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2125984245,&quot;width&quot;:862.9855118110233}"/>
  <p:tag name="KSO_WM_TAG_VERSION" val="3.0"/>
  <p:tag name="KSO_WM_TEMPLATE_CATEGORY" val="diagram"/>
  <p:tag name="KSO_WM_TEMPLATE_INDEX" val="20231306"/>
  <p:tag name="KSO_WM_UNIT_COMPATIBLE" val="0"/>
  <p:tag name="KSO_WM_UNIT_DIAGRAM_ISNUMVISUAL" val="0"/>
  <p:tag name="KSO_WM_UNIT_DIAGRAM_ISREFERUNIT" val="0"/>
  <p:tag name="KSO_WM_UNIT_HIGHLIGHT" val="0"/>
  <p:tag name="KSO_WM_UNIT_ID" val="diagram20231306_5*l_h_f*1_2_1"/>
  <p:tag name="KSO_WM_UNIT_INDEX" val="1_2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6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2125984245,&quot;width&quot;:862.9855118110233}"/>
  <p:tag name="KSO_WM_TAG_VERSION" val="3.0"/>
  <p:tag name="KSO_WM_TEMPLATE_CATEGORY" val="diagram"/>
  <p:tag name="KSO_WM_TEMPLATE_INDEX" val="20231306"/>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06_5*l_h_i*1_4_1"/>
  <p:tag name="KSO_WM_UNIT_INDEX" val="1_4_1"/>
  <p:tag name="KSO_WM_UNIT_LAYERLEVEL" val="1_1_1"/>
  <p:tag name="KSO_WM_UNIT_TEXT_FILL_FORE_SCHEMECOLOR_INDEX" val="2"/>
  <p:tag name="KSO_WM_UNIT_TEXT_FILL_TYPE" val="1"/>
  <p:tag name="KSO_WM_UNIT_TYPE" val="l_h_i"/>
  <p:tag name="KSO_WM_UNIT_USESOURCEFORMAT_APPLY" val="0"/>
</p:tagLst>
</file>

<file path=ppt/tags/tag26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2125984245,&quot;width&quot;:862.9855118110233}"/>
  <p:tag name="KSO_WM_TAG_VERSION" val="3.0"/>
  <p:tag name="KSO_WM_TEMPLATE_CATEGORY" val="diagram"/>
  <p:tag name="KSO_WM_TEMPLATE_INDEX" val="20231306"/>
  <p:tag name="KSO_WM_UNIT_COMPATIBLE" val="0"/>
  <p:tag name="KSO_WM_UNIT_DIAGRAM_ISNUMVISUAL" val="0"/>
  <p:tag name="KSO_WM_UNIT_DIAGRAM_ISREFERUNIT" val="0"/>
  <p:tag name="KSO_WM_UNIT_HIGHLIGHT" val="0"/>
  <p:tag name="KSO_WM_UNIT_ID" val="diagram20231306_5*l_h_i*1_4_2"/>
  <p:tag name="KSO_WM_UNIT_INDEX" val="1_4_2"/>
  <p:tag name="KSO_WM_UNIT_LAYERLEVEL" val="1_1_1"/>
  <p:tag name="KSO_WM_UNIT_SUBTYPE" val="d"/>
  <p:tag name="KSO_WM_UNIT_TYPE" val="l_h_i"/>
  <p:tag name="KSO_WM_UNIT_USESOURCEFORMAT_APPLY" val="0"/>
</p:tagLst>
</file>

<file path=ppt/tags/tag27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2125984245,&quot;width&quot;:862.9855118110233}"/>
  <p:tag name="KSO_WM_TAG_VERSION" val="3.0"/>
  <p:tag name="KSO_WM_TEMPLATE_CATEGORY" val="diagram"/>
  <p:tag name="KSO_WM_TEMPLATE_INDEX" val="20231306"/>
  <p:tag name="KSO_WM_UNIT_COMPATIBLE" val="0"/>
  <p:tag name="KSO_WM_UNIT_DIAGRAM_ISNUMVISUAL" val="0"/>
  <p:tag name="KSO_WM_UNIT_DIAGRAM_ISREFERUNIT" val="0"/>
  <p:tag name="KSO_WM_UNIT_HIGHLIGHT" val="0"/>
  <p:tag name="KSO_WM_UNIT_ID" val="diagram20231306_5*l_h_i*1_4_3"/>
  <p:tag name="KSO_WM_UNIT_INDEX" val="1_4_3"/>
  <p:tag name="KSO_WM_UNIT_LAYERLEVEL" val="1_1_1"/>
  <p:tag name="KSO_WM_UNIT_LINE_FILL_TYPE" val="2"/>
  <p:tag name="KSO_WM_UNIT_LINE_FORE_SCHEMECOLOR_INDEX" val="8"/>
  <p:tag name="KSO_WM_UNIT_TEXT_FILL_FORE_SCHEMECOLOR_INDEX" val="13"/>
  <p:tag name="KSO_WM_UNIT_TEXT_FILL_TYPE" val="1"/>
  <p:tag name="KSO_WM_UNIT_TYPE" val="l_h_i"/>
  <p:tag name="KSO_WM_UNIT_USESOURCEFORMAT_APPLY" val="0"/>
</p:tagLst>
</file>

<file path=ppt/tags/tag27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2125984245,&quot;width&quot;:862.9855118110233}"/>
  <p:tag name="KSO_WM_TAG_VERSION" val="3.0"/>
  <p:tag name="KSO_WM_TEMPLATE_CATEGORY" val="diagram"/>
  <p:tag name="KSO_WM_TEMPLATE_INDEX" val="20231306"/>
  <p:tag name="KSO_WM_UNIT_COMPATIBLE" val="0"/>
  <p:tag name="KSO_WM_UNIT_DIAGRAM_ISNUMVISUAL" val="0"/>
  <p:tag name="KSO_WM_UNIT_DIAGRAM_ISREFERUNIT" val="0"/>
  <p:tag name="KSO_WM_UNIT_HIGHLIGHT" val="0"/>
  <p:tag name="KSO_WM_UNIT_ID" val="diagram20231306_5*l_h_f*1_4_1"/>
  <p:tag name="KSO_WM_UNIT_INDEX" val="1_4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7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2125984245,&quot;width&quot;:862.9855118110233}"/>
  <p:tag name="KSO_WM_TAG_VERSION" val="3.0"/>
  <p:tag name="KSO_WM_TEMPLATE_CATEGORY" val="diagram"/>
  <p:tag name="KSO_WM_TEMPLATE_INDEX" val="20231306"/>
  <p:tag name="KSO_WM_UNIT_COMPATIBLE" val="0"/>
  <p:tag name="KSO_WM_UNIT_DIAGRAM_ISNUMVISUAL" val="0"/>
  <p:tag name="KSO_WM_UNIT_DIAGRAM_ISREFERUNIT" val="0"/>
  <p:tag name="KSO_WM_UNIT_HIGHLIGHT" val="0"/>
  <p:tag name="KSO_WM_UNIT_ID" val="diagram20231306_5*l_h_i*1_6_3"/>
  <p:tag name="KSO_WM_UNIT_INDEX" val="1_6_3"/>
  <p:tag name="KSO_WM_UNIT_LAYERLEVEL" val="1_1_1"/>
  <p:tag name="KSO_WM_UNIT_LINE_FILL_TYPE" val="2"/>
  <p:tag name="KSO_WM_UNIT_LINE_FORE_SCHEMECOLOR_INDEX" val="10"/>
  <p:tag name="KSO_WM_UNIT_TEXT_FILL_FORE_SCHEMECOLOR_INDEX" val="13"/>
  <p:tag name="KSO_WM_UNIT_TEXT_FILL_TYPE" val="1"/>
  <p:tag name="KSO_WM_UNIT_TYPE" val="l_h_i"/>
  <p:tag name="KSO_WM_UNIT_USESOURCEFORMAT_APPLY" val="0"/>
</p:tagLst>
</file>

<file path=ppt/tags/tag27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2125984245,&quot;width&quot;:862.9855118110233}"/>
  <p:tag name="KSO_WM_TAG_VERSION" val="3.0"/>
  <p:tag name="KSO_WM_TEMPLATE_CATEGORY" val="diagram"/>
  <p:tag name="KSO_WM_TEMPLATE_INDEX" val="20231306"/>
  <p:tag name="KSO_WM_UNIT_COMPATIBLE" val="0"/>
  <p:tag name="KSO_WM_UNIT_DIAGRAM_ISNUMVISUAL" val="0"/>
  <p:tag name="KSO_WM_UNIT_DIAGRAM_ISREFERUNIT" val="0"/>
  <p:tag name="KSO_WM_UNIT_HIGHLIGHT" val="0"/>
  <p:tag name="KSO_WM_UNIT_ID" val="diagram20231306_5*l_h_f*1_6_1"/>
  <p:tag name="KSO_WM_UNIT_INDEX" val="1_6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7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2125984245,&quot;width&quot;:862.9855118110233}"/>
  <p:tag name="KSO_WM_TAG_VERSION" val="3.0"/>
  <p:tag name="KSO_WM_TEMPLATE_CATEGORY" val="diagram"/>
  <p:tag name="KSO_WM_TEMPLATE_INDEX" val="20231306"/>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31306_5*l_h_i*1_6_1"/>
  <p:tag name="KSO_WM_UNIT_INDEX" val="1_6_1"/>
  <p:tag name="KSO_WM_UNIT_LAYERLEVEL" val="1_1_1"/>
  <p:tag name="KSO_WM_UNIT_TEXT_FILL_FORE_SCHEMECOLOR_INDEX" val="2"/>
  <p:tag name="KSO_WM_UNIT_TEXT_FILL_TYPE" val="1"/>
  <p:tag name="KSO_WM_UNIT_TYPE" val="l_h_i"/>
  <p:tag name="KSO_WM_UNIT_USESOURCEFORMAT_APPLY" val="0"/>
</p:tagLst>
</file>

<file path=ppt/tags/tag27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2125984245,&quot;width&quot;:862.9855118110233}"/>
  <p:tag name="KSO_WM_TAG_VERSION" val="3.0"/>
  <p:tag name="KSO_WM_TEMPLATE_CATEGORY" val="diagram"/>
  <p:tag name="KSO_WM_TEMPLATE_INDEX" val="20231306"/>
  <p:tag name="KSO_WM_UNIT_COMPATIBLE" val="0"/>
  <p:tag name="KSO_WM_UNIT_DIAGRAM_ISNUMVISUAL" val="0"/>
  <p:tag name="KSO_WM_UNIT_DIAGRAM_ISREFERUNIT" val="0"/>
  <p:tag name="KSO_WM_UNIT_HIGHLIGHT" val="0"/>
  <p:tag name="KSO_WM_UNIT_ID" val="diagram20231306_5*l_h_i*1_6_2"/>
  <p:tag name="KSO_WM_UNIT_INDEX" val="1_6_2"/>
  <p:tag name="KSO_WM_UNIT_LAYERLEVEL" val="1_1_1"/>
  <p:tag name="KSO_WM_UNIT_SUBTYPE" val="d"/>
  <p:tag name="KSO_WM_UNIT_TYPE" val="l_h_i"/>
  <p:tag name="KSO_WM_UNIT_USESOURCEFORMAT_APPLY" val="0"/>
</p:tagLst>
</file>

<file path=ppt/tags/tag27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295_3*l_h_i*1_1_2"/>
  <p:tag name="KSO_WM_UNIT_INDEX" val="1_1_2"/>
  <p:tag name="KSO_WM_UNIT_LAYERLEVEL" val="1_1_1"/>
  <p:tag name="KSO_WM_UNIT_TEXT_FILL_FORE_SCHEMECOLOR_INDEX" val="1"/>
  <p:tag name="KSO_WM_UNIT_TEXT_FILL_TYPE" val="1"/>
  <p:tag name="KSO_WM_UNIT_TYPE" val="l_h_i"/>
  <p:tag name="KSO_WM_UNIT_USESOURCEFORMAT_APPLY" val="0"/>
</p:tagLst>
</file>

<file path=ppt/tags/tag27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295_3*l_h_i*1_1_3"/>
  <p:tag name="KSO_WM_UNIT_INDEX" val="1_1_3"/>
  <p:tag name="KSO_WM_UNIT_LAYERLEVEL" val="1_1_1"/>
  <p:tag name="KSO_WM_UNIT_TEXT_FILL_FORE_SCHEMECOLOR_INDEX" val="1"/>
  <p:tag name="KSO_WM_UNIT_TEXT_FILL_TYPE" val="1"/>
  <p:tag name="KSO_WM_UNIT_TYPE" val="l_h_i"/>
  <p:tag name="KSO_WM_UNIT_USESOURCEFORMAT_APPLY" val="0"/>
</p:tagLst>
</file>

<file path=ppt/tags/tag27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3*l_h_i*1_1_1"/>
  <p:tag name="KSO_WM_UNIT_INDEX" val="1_1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27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8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295_3*l_h_i*1_2_2"/>
  <p:tag name="KSO_WM_UNIT_INDEX" val="1_2_2"/>
  <p:tag name="KSO_WM_UNIT_LAYERLEVEL" val="1_1_1"/>
  <p:tag name="KSO_WM_UNIT_TEXT_FILL_FORE_SCHEMECOLOR_INDEX" val="1"/>
  <p:tag name="KSO_WM_UNIT_TEXT_FILL_TYPE" val="1"/>
  <p:tag name="KSO_WM_UNIT_TYPE" val="l_h_i"/>
  <p:tag name="KSO_WM_UNIT_USESOURCEFORMAT_APPLY" val="0"/>
</p:tagLst>
</file>

<file path=ppt/tags/tag28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295_3*l_h_i*1_2_3"/>
  <p:tag name="KSO_WM_UNIT_INDEX" val="1_2_3"/>
  <p:tag name="KSO_WM_UNIT_LAYERLEVEL" val="1_1_1"/>
  <p:tag name="KSO_WM_UNIT_TEXT_FILL_FORE_SCHEMECOLOR_INDEX" val="1"/>
  <p:tag name="KSO_WM_UNIT_TEXT_FILL_TYPE" val="1"/>
  <p:tag name="KSO_WM_UNIT_TYPE" val="l_h_i"/>
  <p:tag name="KSO_WM_UNIT_USESOURCEFORMAT_APPLY" val="0"/>
</p:tagLst>
</file>

<file path=ppt/tags/tag28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3*l_h_i*1_2_1"/>
  <p:tag name="KSO_WM_UNIT_INDEX" val="1_2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28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8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295_3*l_h_i*1_3_2"/>
  <p:tag name="KSO_WM_UNIT_INDEX" val="1_3_2"/>
  <p:tag name="KSO_WM_UNIT_LAYERLEVEL" val="1_1_1"/>
  <p:tag name="KSO_WM_UNIT_TEXT_FILL_FORE_SCHEMECOLOR_INDEX" val="1"/>
  <p:tag name="KSO_WM_UNIT_TEXT_FILL_TYPE" val="1"/>
  <p:tag name="KSO_WM_UNIT_TYPE" val="l_h_i"/>
  <p:tag name="KSO_WM_UNIT_USESOURCEFORMAT_APPLY" val="0"/>
</p:tagLst>
</file>

<file path=ppt/tags/tag28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295_3*l_h_i*1_3_3"/>
  <p:tag name="KSO_WM_UNIT_INDEX" val="1_3_3"/>
  <p:tag name="KSO_WM_UNIT_LAYERLEVEL" val="1_1_1"/>
  <p:tag name="KSO_WM_UNIT_TEXT_FILL_FORE_SCHEMECOLOR_INDEX" val="1"/>
  <p:tag name="KSO_WM_UNIT_TEXT_FILL_TYPE" val="1"/>
  <p:tag name="KSO_WM_UNIT_TYPE" val="l_h_i"/>
  <p:tag name="KSO_WM_UNIT_USESOURCEFORMAT_APPLY" val="0"/>
</p:tagLst>
</file>

<file path=ppt/tags/tag28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3*l_h_i*1_3_1"/>
  <p:tag name="KSO_WM_UNIT_INDEX" val="1_3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28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8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295_3*l_h_i*1_4_2"/>
  <p:tag name="KSO_WM_UNIT_INDEX" val="1_4_2"/>
  <p:tag name="KSO_WM_UNIT_LAYERLEVEL" val="1_1_1"/>
  <p:tag name="KSO_WM_UNIT_TEXT_FILL_FORE_SCHEMECOLOR_INDEX" val="1"/>
  <p:tag name="KSO_WM_UNIT_TEXT_FILL_TYPE" val="1"/>
  <p:tag name="KSO_WM_UNIT_TYPE" val="l_h_i"/>
  <p:tag name="KSO_WM_UNIT_USESOURCEFORMAT_APPLY" val="0"/>
</p:tagLst>
</file>

<file path=ppt/tags/tag28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295_3*l_h_i*1_4_3"/>
  <p:tag name="KSO_WM_UNIT_INDEX" val="1_4_3"/>
  <p:tag name="KSO_WM_UNIT_LAYERLEVEL" val="1_1_1"/>
  <p:tag name="KSO_WM_UNIT_TEXT_FILL_FORE_SCHEMECOLOR_INDEX" val="1"/>
  <p:tag name="KSO_WM_UNIT_TEXT_FILL_TYPE" val="1"/>
  <p:tag name="KSO_WM_UNIT_TYPE" val="l_h_i"/>
  <p:tag name="KSO_WM_UNIT_USESOURCEFORMAT_APPLY" val="0"/>
</p:tagLst>
</file>

<file path=ppt/tags/tag29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3*l_h_i*1_4_1"/>
  <p:tag name="KSO_WM_UNIT_INDEX" val="1_4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29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92.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80">
      <a:dk1>
        <a:srgbClr val="000000"/>
      </a:dk1>
      <a:lt1>
        <a:srgbClr val="FFFFFF"/>
      </a:lt1>
      <a:dk2>
        <a:srgbClr val="44546A"/>
      </a:dk2>
      <a:lt2>
        <a:srgbClr val="E6EDFE"/>
      </a:lt2>
      <a:accent1>
        <a:srgbClr val="014EFE"/>
      </a:accent1>
      <a:accent2>
        <a:srgbClr val="166AF5"/>
      </a:accent2>
      <a:accent3>
        <a:srgbClr val="2A86EC"/>
      </a:accent3>
      <a:accent4>
        <a:srgbClr val="3FA1E4"/>
      </a:accent4>
      <a:accent5>
        <a:srgbClr val="53BDDB"/>
      </a:accent5>
      <a:accent6>
        <a:srgbClr val="68D9D2"/>
      </a:accent6>
      <a:hlink>
        <a:srgbClr val="0563C1"/>
      </a:hlink>
      <a:folHlink>
        <a:srgbClr val="954F72"/>
      </a:folHlink>
    </a:clrScheme>
    <a:fontScheme name="自定义 6">
      <a:majorFont>
        <a:latin typeface="MiSans Heavy"/>
        <a:ea typeface="MiSans Heavy"/>
        <a:cs typeface="Arial"/>
      </a:majorFont>
      <a:minorFont>
        <a:latin typeface="MiSans Normal"/>
        <a:ea typeface="MiSans Normal"/>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1"/>
        </a:solidFill>
        <a:ln>
          <a:noFill/>
          <a:prstDash val="solid"/>
        </a:ln>
        <a:effectLst>
          <a:outerShdw blurRad="203200" dist="101600" dir="8100000" algn="tr" rotWithShape="0">
            <a:srgbClr val="FF5DA9">
              <a:alpha val="10000"/>
            </a:srgbClr>
          </a:outerShdw>
        </a:effec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126</Paragraphs>
  <Slides>16</Slides>
  <Notes>2</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MiSans Heavy</vt:lpstr>
      <vt:lpstr>MiSans Normal</vt:lpstr>
      <vt:lpstr>Wingdings</vt:lpstr>
      <vt:lpstr>Calibri Light</vt:lpstr>
      <vt:lpstr>MiSans Demibold</vt:lpstr>
      <vt:lpstr>MiSans</vt:lpstr>
      <vt:lpstr>微软雅黑</vt:lpstr>
      <vt:lpstr>思源黑体 CN Normal</vt:lpstr>
      <vt:lpstr>Office Theme</vt:lpstr>
      <vt:lpstr>脑出血后物理康复训练的护理查房</vt:lpstr>
      <vt:lpstr>目录</vt:lpstr>
      <vt:lpstr>脑出血患者的一般表现</vt:lpstr>
      <vt:lpstr>典型症状</vt:lpstr>
      <vt:lpstr>患者的一般表现</vt:lpstr>
      <vt:lpstr>病程发展</vt:lpstr>
      <vt:lpstr>物理康复训练的重要性</vt:lpstr>
      <vt:lpstr>物理康复训练的定义</vt:lpstr>
      <vt:lpstr>脑出血患者的康复需求</vt:lpstr>
      <vt:lpstr>物理康复训练的作用</vt:lpstr>
      <vt:lpstr>康复训练的目标</vt:lpstr>
      <vt:lpstr>护理查房的目的和程序</vt:lpstr>
      <vt:lpstr>护理查房的目的</vt:lpstr>
      <vt:lpstr>护理查房的程序</vt:lpstr>
      <vt:lpstr>查房过程中的注意事项</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2024-09-02T05:01:57.712</cp:lastPrinted>
  <dcterms:created xsi:type="dcterms:W3CDTF">2024-09-01T21:01:57Z</dcterms:created>
  <dcterms:modified xsi:type="dcterms:W3CDTF">2024-09-01T21:02:00Z</dcterms:modified>
</cp:coreProperties>
</file>