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30C1D-DD2F-460B-AAC4-99711748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C4FA2-56E0-4D1B-99C2-2C41313D5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FE065-57D4-4B16-BE4F-4BE49A38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9B555-739C-41F7-A033-E3AE18AC5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19D94-6532-4894-BCA2-64089FFB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17451-2B45-42B7-8C2E-28CC0DFF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24E23-E58D-491A-8A20-A4080CC0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84DAB-0E0F-4818-9E00-FE76B7518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18BA1-F0C7-4EC7-BD05-51B13E892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46211-6EFA-44CC-9EA2-03148FCAD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89DEC-43D8-4396-8FE6-A0B310A31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0127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黄芪在男性阳痿治疗中的临床应用及性功能改善作用研究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黄芪的药理作用与机制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男性阳痿的病理生理及治疗现状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黄芪在男性阳痿治疗中的临床应用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黄芪对男性性功能改善的作用研究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男性阳痿是一种常见的性功能障碍，严重影响患者的生活质量和心理健康。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传统的治疗方法如药物治疗、心理治疗等虽然有一定的疗效，但存在副作用大、易复发等问题。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黄芪作为一种传统中药，具有补气养血、益肾壮阳等功效，在男性阳痿治疗中具有潜在的应用价值。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近年来，国内学者对黄芪在男性阳痿治疗中的应用进行了大量研究，证实了黄芪的有效性和安全性。同时，还探讨了黄芪与其他药物或治疗方法的联合应用，进一步提高了治疗效果。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国外学者也对黄芪在男性阳痿治疗中的应用进行了一些研究，但相对较少。主要集中在黄芪提取物的药理作用、化学成分分析等方面。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药现代化的推进和中药国际化的发展，黄芪在男性阳痿治疗中的应用前景将更加广阔。未来，需要进一步深入研究黄芪的药理作用机制、临床疗效评价等方面，为黄芪的广泛应用提供科学依据。同时，还需要加强国际合作与交流，推动中药在国际市场的认可和应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黄芪的药理作用与机制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768" r="57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黄芪皂苷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黄芪黄酮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具有免疫调节、抗氧化、抗肿瘤等多种药理作用，能够增强机体免疫力，提高机体抗病能力。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具有抗炎、抗病毒、抗疲劳等作用，能够改善机体代谢，增强机体耐力。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具有抗氧化、抗炎、抗肿瘤等作用，能够保护细胞免受氧化应激损伤，延缓衰老。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黄芪的主要成分及药理作用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改善睾丸功能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保护阴茎海绵体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调节神经递质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抗炎抗氧化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黄芪对男性生殖系统的影响及机制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黄芪能够调节大脑中枢神经递质的平衡，如增加5-羟色胺（5-HT）的含量，降低去甲肾上腺素（NE）的含量，从而改善性欲和勃起功能。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黄芪能够抑制阴茎海绵体内皮细胞的凋亡，促进血管内皮生长因子（VEGF）的表达，从而保护阴茎海绵体免受损伤，改善勃起功能。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黄芪能够促进睾丸间质细胞分泌睾酮，提高血清睾酮水平，从而改善睾丸功能，增强男性性功能。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黄芪具有抗炎抗氧化作用，能够减轻生殖系统的炎症反应和氧化应激损伤，保护生殖细胞免受损伤。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男性阳痿的病理生理及治疗现状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阳痿是指男性在性刺激下，阴茎不能达到或维持足够的勃起硬度，以完成满意的性生活的一种常见性功能障碍。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根据病因可分为心理性阳痿、器质性阳痿和混合性阳痿。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阳痿的病理生理机制涉及多个方面，包括神经、血管、内分泌、心理等因素。其中，血管内皮功能异常、神经传导障碍、性激素水平异常等是主要的病理生理改变。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男性阳痿的定义、分类及病理生理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目前，男性阳痿的治疗方法主要包括药物治疗（如PDE5抑制剂等）、心理治疗、真空吸引装置、海绵体注射疗法以及手术治疗等。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现有的治疗方法在一定程度上能够改善阳痿症状，但仍存在一些问题。例如，药物治疗可能引起头痛、面部潮红等副作用；心理治疗需要患者具备一定的自我认知和心理调节能力；真空吸引装置和海绵体注射疗法虽然效果较好，但操作不便且有一定的创伤性；手术治疗则存在风险较高、效果不稳定等问题。因此，寻找更为安全有效的治疗方法仍是当前的研究热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男性阳痿的治疗现状及存在的问题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https://d.book118.com/618100127065006032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2024-09-10T00:39:32.864</cp:lastPrinted>
  <dcterms:created xsi:type="dcterms:W3CDTF">2024-09-09T16:39:32Z</dcterms:created>
  <dcterms:modified xsi:type="dcterms:W3CDTF">2024-09-09T16:39:34Z</dcterms:modified>
</cp:coreProperties>
</file>