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19160A-D89C-4F41-B7B1-30F0B592EF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0A0BC2-90A0-47A1-9BE1-C6A42A6338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3211FC-C710-41D3-98BA-2BDAD2D406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BC63B7-DE45-4B5C-B1E1-EE93DAB490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52C24CF-7B75-439B-92B3-56C7467347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7EFD372-E209-41E1-82E6-8B72976F14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2AE3075-101A-41EA-8426-9C953B1167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3F90C8-332B-42ED-B850-D25A7D8B85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987EDF6-6C01-4480-9944-0B076F41A9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87B1A9-D7FF-415E-88FA-8DCE37DA96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F89188-F41E-4CE7-9F2D-A62494206E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6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7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8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18101035117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340974" y="3721608"/>
            <a:ext cx="232007" cy="23200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679110" y="3729894"/>
            <a:ext cx="215435" cy="215435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000673" y="3738180"/>
            <a:ext cx="198863" cy="198863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293221" y="3746466"/>
            <a:ext cx="182291" cy="182291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581641" y="3754752"/>
            <a:ext cx="165719" cy="165719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1233806" y="1310470"/>
            <a:ext cx="8696325" cy="2219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关于联系群众方面存在不足及整改措施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55726" y="3832004"/>
            <a:ext cx="3032483" cy="2438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51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33806" y="4402664"/>
            <a:ext cx="79629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233806" y="5011290"/>
            <a:ext cx="7315200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2023-12-30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137413" y="4300567"/>
            <a:ext cx="4507652" cy="4507652"/>
          </a:xfrm>
          <a:prstGeom prst="ellipse">
            <a:avLst/>
          </a:prstGeom>
          <a:solidFill>
            <a:schemeClr val="accent2">
              <a:alpha val="1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7" name="Group 17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12343" y="2059640"/>
            <a:ext cx="2738721" cy="2738721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5860682" y="1004888"/>
            <a:ext cx="4382213" cy="4848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联系群众的重要性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当前联系群众方面存在的不足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整改措施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具体实施计划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监督与评估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384673" y="2576513"/>
            <a:ext cx="253278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联系群众的重要性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3">
            <a:alphaModFix/>
          </a:blip>
          <a:srcRect l="16750" r="1675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及时解决问题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与群众保持密切联系，有助于及时发现和解决群众面临的问题，维护社会稳定。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了解民意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通过联系群众，政府可以了解群众的需求、意见和问题，从而更好地为群众服务。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制定合理政策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基于群众的反馈，政府可以制定更加符合实际情况和民意的政策，提高政策的针对性和有效性。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了解民意，服务群众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通过与群众的互动，可以增强政府与群众之间的信任和联系，促进社会和谐。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增强社会凝聚力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3958" r="13958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及时了解群众的诉求和问题，有助于预防和化解社会矛盾，维护社会稳定。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预防社会矛盾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与群众的紧密联系可以激发群众的参与热情，推动社区的发展和进步。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推动社区发展</a:t>
            </a:r>
          </a:p>
        </p:txBody>
      </p:sp>
      <p:sp>
        <p:nvSpPr>
          <p:cNvPr id="12" name="AutoShape 12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促进社会和谐稳定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5" name="TextBox 5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提高决策质量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群众的意见和建议可以为政府提供新的思路和方法，提高决策的科学性和可行性。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8" name="TextBox 8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强化监督和反馈</a:t>
              </a:r>
            </a:p>
          </p:txBody>
        </p:sp>
        <p:sp>
          <p:nvSpPr>
            <p:cNvPr id="9" name="TextBox 9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与群众的联系可以加强政府工作的监督和反馈机制，促进政府工作的规范化和透明化。</a:t>
              </a:r>
            </a:p>
          </p:txBody>
        </p:sp>
      </p:grpSp>
      <p:sp>
        <p:nvSpPr>
          <p:cNvPr id="10" name="TextBox 10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优化政策执行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通过与群众的沟通，政府可以更好地了解政策执行的情况，及时调整和完善政策。</a:t>
            </a:r>
          </a:p>
        </p:txBody>
      </p:sp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t="4708" b="4708"/>
          <a:stretch>
            <a:fillRect/>
          </a:stretch>
        </p:blipFill>
        <p:spPr>
          <a:xfrm>
            <a:off x="869006" y="1293634"/>
            <a:ext cx="4563025" cy="4563024"/>
          </a:xfrm>
          <a:prstGeom prst="diamond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提高政府工作效率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当前联系群众方面存在的不足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沟通渠道不畅是当前联系群众方面存在的主要问题之一，导致群众的意见和诉求无法及时传达给相关部门。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目前，虽然政府已经建立了一些沟通渠道，如信访部门、政务热线等，但这些渠道在实际运行中存在诸多问题，如响应不及时、处理效率低下等，无法满足群众的沟通需求。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2" name="Picture 12"/>
          <p:cNvPicPr>
            <a:picLocks noChangeAspect="1"/>
          </p:cNvPicPr>
          <p:nvPr/>
        </p:nvPicPr>
        <p:blipFill>
          <a:blip r:embed="rId3">
            <a:alphaModFix amt="70000"/>
          </a:blip>
          <a:srcRect l="23313" r="2331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3" name="AutoShape 13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沟通渠道不畅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9" name="Freeform 9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2" name="Freeform 12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5" name="Freeform 15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" name="Group 19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20" name="Freeform 20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服务态度不佳</a:t>
              </a:r>
            </a:p>
          </p:txBody>
        </p:sp>
      </p:grpSp>
      <p:sp>
        <p:nvSpPr>
          <p:cNvPr id="45" name="TextBox 45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服务态度不佳是当前联系群众方面存在的另一个问题，部分公务人员对待群众的态度冷漠、不耐烦，甚至存在推诿、扯皮现象。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服务态度问题不仅影响了群众的办事体验，还可能导致群众对政府失去信任，进而影响政府形象和公信力。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rcRect t="10038" b="1003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政策宣传不到位是当前联系群众方面存在的又一问题，导致群众对相关政策了解不足，容易产生误解和抵触情绪。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在政策宣传过程中，部分政府部门未能充分考虑到群众的实际需求和接受能力，宣传方式单一、内容抽象，无法达到预期的宣传效果。</a:t>
            </a:r>
            <a:endParaRPr lang="en-US" sz="1100"/>
          </a:p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政策宣传不到位</a:t>
              </a:r>
            </a:p>
          </p:txBody>
        </p:sp>
      </p:grpSp>
      <p:sp>
        <p:nvSpPr>
          <p:cNvPr id="30" name="AutoShape 30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31" name="AutoShape 31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>
            <a:alphaModFix amt="70000"/>
          </a:blip>
          <a:srcRect l="2083" r="2083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反馈机制不健全是当前联系群众方面存在的关键问题之一，导致政府部门无法及时了解群众的意见和诉求，也无法对工作进行改进。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目前，虽然政府已经建立了一些反馈渠道，但这些渠道在实际运行中存在诸多问题，如反馈渠道不畅通、处理反馈效率低下等，无法满足群众的反馈需求。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反馈机制不健全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整改措施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建立多渠道联系机制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通过电话、邮件、社交媒体等多种方式，确保与群众的沟通畅通无阻。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定期开展座谈会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组织座谈会，邀请群众代表参加，听取他们的意见和建议，及时了解他们的需求和关切。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设立意见箱和热线电话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在公共场所设立意见箱，同时开通热线电话，方便群众反映问题。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加强沟通渠道建设</a:t>
              </a:r>
            </a:p>
          </p:txBody>
        </p:sp>
      </p:grpSp>
      <p:sp>
        <p:nvSpPr>
          <p:cNvPr id="41" name="AutoShape 41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TextBox 45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https://d.book118.com/618101035117006036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2024-09-16T05:37:35.771</cp:lastPrinted>
  <dcterms:created xsi:type="dcterms:W3CDTF">2024-09-15T21:37:35Z</dcterms:created>
  <dcterms:modified xsi:type="dcterms:W3CDTF">2024-09-15T21:37:37Z</dcterms:modified>
</cp:coreProperties>
</file>